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5" autoAdjust="0"/>
  </p:normalViewPr>
  <p:slideViewPr>
    <p:cSldViewPr>
      <p:cViewPr varScale="1">
        <p:scale>
          <a:sx n="97" d="100"/>
          <a:sy n="97" d="100"/>
        </p:scale>
        <p:origin x="-38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407E7D-5BE9-4B7B-8EC2-BAB6565B8403}" type="datetimeFigureOut">
              <a:rPr lang="en-US"/>
              <a:pPr>
                <a:defRPr/>
              </a:pPr>
              <a:t>10/1/2009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D6C3A9-EE98-4F44-BABF-49A48791A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_future_gl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60863" y="6659563"/>
            <a:ext cx="4206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700">
              <a:solidFill>
                <a:srgbClr val="ED1A2D"/>
              </a:solidFill>
              <a:latin typeface="Arial Narrow" pitchFamily="34" charset="0"/>
            </a:endParaRPr>
          </a:p>
        </p:txBody>
      </p:sp>
      <p:pic>
        <p:nvPicPr>
          <p:cNvPr id="4" name="Picture 4" descr="noc_logo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33400"/>
            <a:ext cx="281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83013" y="1066800"/>
            <a:ext cx="1717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accent1"/>
                </a:solidFill>
                <a:latin typeface="Arial" charset="0"/>
              </a:rPr>
              <a:t>Xin</a:t>
            </a:r>
            <a:r>
              <a:rPr lang="en-US" sz="2000" b="1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US" sz="2000" b="1">
                <a:solidFill>
                  <a:schemeClr val="accent1"/>
                </a:solidFill>
                <a:latin typeface="Arial" charset="0"/>
              </a:rPr>
              <a:t>tics, Inc.</a:t>
            </a:r>
          </a:p>
        </p:txBody>
      </p:sp>
      <p:pic>
        <p:nvPicPr>
          <p:cNvPr id="6" name="Picture 6" descr="Xinetics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81000"/>
            <a:ext cx="736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E5D2-4C59-4E0D-A4FA-6FE3CC4B6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76200"/>
            <a:ext cx="20764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07695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63CFA-264E-4AA3-9DB7-04893BB54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705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5240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8623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50ACD-726F-415A-9607-7E1D50D03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F8A0-7A37-4433-963B-5AE0C24E2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2B7B-8018-461A-AA98-12775FFE3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0060-F16C-478D-A3CD-E0839FA008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96A62-33C1-48AF-89D6-ED5060BA4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C6851-1084-4D23-8531-EFDC337442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56367-8C6E-486D-B420-2C4BAD50C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A7DBD-C582-484D-A4C0-73506FBE9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E342-425A-44BB-AD8E-565CFD94B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c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59625" y="0"/>
            <a:ext cx="19843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360863" y="6659563"/>
            <a:ext cx="4206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700">
              <a:solidFill>
                <a:srgbClr val="ED1A2D"/>
              </a:solidFill>
              <a:latin typeface="Arial Narrow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61150"/>
            <a:ext cx="1828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ctr">
              <a:defRPr sz="13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6241972-F597-459A-A00B-EA4753D086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543800" y="685800"/>
            <a:ext cx="1108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accent1"/>
                </a:solidFill>
                <a:latin typeface="Arial" charset="0"/>
              </a:rPr>
              <a:t>Xin</a:t>
            </a:r>
            <a:r>
              <a:rPr lang="en-US" sz="1200" b="1">
                <a:solidFill>
                  <a:schemeClr val="accent1"/>
                </a:solidFill>
                <a:latin typeface="Symbol" pitchFamily="18" charset="2"/>
              </a:rPr>
              <a:t>x</a:t>
            </a:r>
            <a:r>
              <a:rPr lang="en-US" sz="1200" b="1">
                <a:solidFill>
                  <a:schemeClr val="accent1"/>
                </a:solidFill>
                <a:latin typeface="Arial" charset="0"/>
              </a:rPr>
              <a:t>tics, Inc.</a:t>
            </a:r>
          </a:p>
        </p:txBody>
      </p:sp>
      <p:pic>
        <p:nvPicPr>
          <p:cNvPr id="1034" name="Picture 10" descr="Xinetics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304800"/>
            <a:ext cx="457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6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371600" y="2286000"/>
            <a:ext cx="7772400" cy="1362075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NSO Thermal Study</a:t>
            </a:r>
            <a:br>
              <a:rPr lang="en-US" sz="2800" smtClean="0"/>
            </a:br>
            <a:r>
              <a:rPr lang="en-US" sz="2800" smtClean="0"/>
              <a:t>349 channel 5mm DM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4294967295"/>
          </p:nvPr>
        </p:nvSpPr>
        <p:spPr>
          <a:xfrm>
            <a:off x="1371600" y="4343400"/>
            <a:ext cx="7772400" cy="1500188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smtClean="0"/>
              <a:t>Jeffrey Cavaco</a:t>
            </a:r>
          </a:p>
          <a:p>
            <a:pPr algn="r" eaLnBrk="1" hangingPunct="1">
              <a:buFontTx/>
              <a:buNone/>
            </a:pPr>
            <a:r>
              <a:rPr lang="en-US" smtClean="0"/>
              <a:t>September 31, 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Function 2 Analysis</a:t>
            </a: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02B991-2D35-4A31-8DB9-325FC47C616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990600" y="5486400"/>
            <a:ext cx="624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Profile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1 hour at 0 W/m^2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1 hour at 50 </a:t>
            </a:r>
            <a:r>
              <a:rPr lang="en-US" dirty="0" smtClean="0"/>
              <a:t>W/m^2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1 hour at 0 W/m^2</a:t>
            </a:r>
            <a:endParaRPr lang="en-US" dirty="0" smtClean="0"/>
          </a:p>
        </p:txBody>
      </p:sp>
      <p:pic>
        <p:nvPicPr>
          <p:cNvPr id="7" name="Content Placeholder 6" descr="profil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004560" cy="40614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spon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295400"/>
            <a:ext cx="4222080" cy="2855798"/>
          </a:xfrm>
          <a:prstGeom prst="rect">
            <a:avLst/>
          </a:prstGeom>
        </p:spPr>
      </p:pic>
      <p:sp>
        <p:nvSpPr>
          <p:cNvPr id="2560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Function 2 Thermal Analysis</a:t>
            </a: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2BDD98-5BE4-4868-8F59-3A5FFF2F8FA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4" name="Content Placeholder 5"/>
          <p:cNvSpPr>
            <a:spLocks noGrp="1"/>
          </p:cNvSpPr>
          <p:nvPr>
            <p:ph idx="1"/>
          </p:nvPr>
        </p:nvSpPr>
        <p:spPr>
          <a:xfrm>
            <a:off x="304800" y="1524001"/>
            <a:ext cx="3200400" cy="3733800"/>
          </a:xfrm>
        </p:spPr>
        <p:txBody>
          <a:bodyPr/>
          <a:lstStyle/>
          <a:p>
            <a:r>
              <a:rPr lang="en-US" dirty="0" smtClean="0"/>
              <a:t>Convection </a:t>
            </a:r>
            <a:r>
              <a:rPr lang="en-US" dirty="0" smtClean="0"/>
              <a:t>coefficient of 5 W/(m^2.K), 18°C bulk temperature</a:t>
            </a:r>
          </a:p>
          <a:p>
            <a:r>
              <a:rPr lang="en-US" dirty="0" smtClean="0"/>
              <a:t>One face of bezel cooled to </a:t>
            </a:r>
            <a:r>
              <a:rPr lang="en-US" dirty="0" smtClean="0"/>
              <a:t>16.5°C </a:t>
            </a:r>
            <a:r>
              <a:rPr lang="en-US" dirty="0" smtClean="0"/>
              <a:t>during entire cycle</a:t>
            </a:r>
          </a:p>
          <a:p>
            <a:r>
              <a:rPr lang="en-US" dirty="0" smtClean="0"/>
              <a:t>Facesheet heats to </a:t>
            </a:r>
            <a:r>
              <a:rPr lang="en-US" dirty="0" smtClean="0"/>
              <a:t>18.8°C </a:t>
            </a:r>
            <a:r>
              <a:rPr lang="en-US" dirty="0" smtClean="0"/>
              <a:t>peek temperature</a:t>
            </a:r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print"/>
          <a:srcRect l="33118" t="23563" r="14511" b="9483"/>
          <a:stretch>
            <a:fillRect/>
          </a:stretch>
        </p:blipFill>
        <p:spPr bwMode="auto">
          <a:xfrm>
            <a:off x="5181600" y="4267200"/>
            <a:ext cx="25908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 bwMode="auto">
          <a:xfrm rot="16200000" flipV="1">
            <a:off x="6250781" y="1978818"/>
            <a:ext cx="295275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rot="16200000" flipV="1">
            <a:off x="6479381" y="2893218"/>
            <a:ext cx="295275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553200" y="2286000"/>
            <a:ext cx="748785" cy="20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/>
              <a:t>Facesheet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781800" y="3124200"/>
            <a:ext cx="5241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/>
              <a:t>Base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Weather Data Analysis</a:t>
            </a:r>
          </a:p>
        </p:txBody>
      </p:sp>
      <p:pic>
        <p:nvPicPr>
          <p:cNvPr id="20483" name="Content Placeholder 4" descr="Flux Prof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371600"/>
            <a:ext cx="5241925" cy="3276600"/>
          </a:xfrm>
        </p:spPr>
      </p:pic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7543149-3B4C-4A5C-8287-DE3D83097B1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457200" y="5029200"/>
            <a:ext cx="624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Actual weather data sent by Kit Richards on 9/25/2009</a:t>
            </a:r>
          </a:p>
          <a:p>
            <a:pPr>
              <a:buFont typeface="Arial" charset="0"/>
              <a:buChar char="•"/>
            </a:pPr>
            <a:r>
              <a:rPr lang="en-US"/>
              <a:t>Note peak flux is 50% greater than specification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Weather Data Analysis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D310AC0-7688-49AD-B499-F3BC4F504C6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8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3200400" cy="4525963"/>
          </a:xfrm>
        </p:spPr>
        <p:txBody>
          <a:bodyPr/>
          <a:lstStyle/>
          <a:p>
            <a:r>
              <a:rPr lang="en-US" dirty="0" smtClean="0"/>
              <a:t>Convection </a:t>
            </a:r>
            <a:r>
              <a:rPr lang="en-US" dirty="0" smtClean="0"/>
              <a:t>coefficient of 5 W/(m^2.K), 18°C bulk temperature</a:t>
            </a:r>
          </a:p>
          <a:p>
            <a:r>
              <a:rPr lang="en-US" dirty="0" smtClean="0"/>
              <a:t>One face of bezel cooled to 17°C during entire cycle</a:t>
            </a:r>
          </a:p>
          <a:p>
            <a:r>
              <a:rPr lang="en-US" dirty="0" smtClean="0"/>
              <a:t>Facesheet heats to 19°C peek temperature</a:t>
            </a:r>
          </a:p>
          <a:p>
            <a:pPr>
              <a:buFontTx/>
              <a:buNone/>
            </a:pPr>
            <a:endParaRPr lang="en-US" dirty="0" smtClean="0"/>
          </a:p>
        </p:txBody>
      </p:sp>
      <p:grpSp>
        <p:nvGrpSpPr>
          <p:cNvPr id="21509" name="Group 13"/>
          <p:cNvGrpSpPr>
            <a:grpSpLocks/>
          </p:cNvGrpSpPr>
          <p:nvPr/>
        </p:nvGrpSpPr>
        <p:grpSpPr bwMode="auto">
          <a:xfrm>
            <a:off x="4114800" y="1143000"/>
            <a:ext cx="4572000" cy="3048000"/>
            <a:chOff x="4114800" y="1524000"/>
            <a:chExt cx="4652689" cy="3147060"/>
          </a:xfrm>
        </p:grpSpPr>
        <p:pic>
          <p:nvPicPr>
            <p:cNvPr id="21511" name="Picture 6" descr="TEmp profi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524000"/>
              <a:ext cx="4652689" cy="3147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rot="16200000" flipV="1">
              <a:off x="6095654" y="2285949"/>
              <a:ext cx="304871" cy="3053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V="1">
              <a:off x="6476916" y="3275961"/>
              <a:ext cx="304871" cy="3053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4" name="TextBox 8"/>
            <p:cNvSpPr txBox="1">
              <a:spLocks noChangeArrowheads="1"/>
            </p:cNvSpPr>
            <p:nvPr/>
          </p:nvSpPr>
          <p:spPr bwMode="auto">
            <a:xfrm>
              <a:off x="6477000" y="2590800"/>
              <a:ext cx="7620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dirty="0"/>
                <a:t>Facesheet</a:t>
              </a:r>
            </a:p>
          </p:txBody>
        </p:sp>
        <p:sp>
          <p:nvSpPr>
            <p:cNvPr id="21515" name="TextBox 9"/>
            <p:cNvSpPr txBox="1">
              <a:spLocks noChangeArrowheads="1"/>
            </p:cNvSpPr>
            <p:nvPr/>
          </p:nvSpPr>
          <p:spPr bwMode="auto">
            <a:xfrm>
              <a:off x="6705600" y="3429000"/>
              <a:ext cx="533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/>
                <a:t>Base</a:t>
              </a:r>
            </a:p>
          </p:txBody>
        </p:sp>
      </p:grp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 cstate="print"/>
          <a:srcRect l="33118" t="23563" r="14511" b="9483"/>
          <a:stretch>
            <a:fillRect/>
          </a:stretch>
        </p:blipFill>
        <p:spPr bwMode="auto">
          <a:xfrm>
            <a:off x="5181600" y="4267200"/>
            <a:ext cx="25908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Data Analysis</a:t>
            </a:r>
            <a:br>
              <a:rPr lang="en-US" dirty="0" smtClean="0"/>
            </a:br>
            <a:r>
              <a:rPr lang="en-US" sz="2400" i="1" dirty="0" smtClean="0"/>
              <a:t>Thermal </a:t>
            </a:r>
            <a:r>
              <a:rPr lang="en-US" sz="2400" i="1" dirty="0" smtClean="0"/>
              <a:t>Distortion and Correctability</a:t>
            </a: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F4267A-C049-4BA4-BC4A-71F23AA0E03F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6" name="Picture 5" descr="Correctability_ThermalDistortion_100kw-180_Input-BF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2641430" cy="2175031"/>
          </a:xfrm>
          <a:prstGeom prst="rect">
            <a:avLst/>
          </a:prstGeom>
        </p:spPr>
      </p:pic>
      <p:pic>
        <p:nvPicPr>
          <p:cNvPr id="7" name="Picture 6" descr="CORRECTABILITY_THERMALDISTORTION_100KW-180_ACTUAT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057400"/>
            <a:ext cx="2609313" cy="2149366"/>
          </a:xfrm>
          <a:prstGeom prst="rect">
            <a:avLst/>
          </a:prstGeom>
        </p:spPr>
      </p:pic>
      <p:pic>
        <p:nvPicPr>
          <p:cNvPr id="8" name="Picture 7" descr="CORRECTABILITY_THERMALDISTORTION_100KW-180_RESIDUA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057400"/>
            <a:ext cx="2556510" cy="21023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600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Distortion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1600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Actuated Surface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1600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 Error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572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61nm PV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12nm </a:t>
            </a:r>
            <a:r>
              <a:rPr lang="en-US" dirty="0" err="1"/>
              <a:t>r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572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21nm PV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2nm </a:t>
            </a:r>
            <a:r>
              <a:rPr lang="en-US" dirty="0" err="1" smtClean="0"/>
              <a:t>rms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Zernike Decomposition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D60157-B181-4139-87DF-23D924CFF463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/>
          <a:srcRect l="30365" t="37691" r="19954" b="16483"/>
          <a:stretch>
            <a:fillRect/>
          </a:stretch>
        </p:blipFill>
        <p:spPr bwMode="auto">
          <a:xfrm>
            <a:off x="914400" y="1295400"/>
            <a:ext cx="7162800" cy="49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Function Analysis</a:t>
            </a: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02B991-2D35-4A31-8DB9-325FC47C616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990600" y="5486400"/>
            <a:ext cx="624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Profile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1 hour at 50 W/m^2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1 hour at 0 </a:t>
            </a:r>
            <a:r>
              <a:rPr lang="en-US" dirty="0" smtClean="0"/>
              <a:t>W/m^2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1 hour at 50 W/m^2</a:t>
            </a:r>
            <a:endParaRPr lang="en-US" dirty="0" smtClean="0"/>
          </a:p>
        </p:txBody>
      </p:sp>
      <p:pic>
        <p:nvPicPr>
          <p:cNvPr id="9" name="Content Placeholder 8" descr="load prof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004560" cy="40614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Function Thermal Analysis</a:t>
            </a: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2BDD98-5BE4-4868-8F59-3A5FFF2F8FA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4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3200400" cy="4525963"/>
          </a:xfrm>
        </p:spPr>
        <p:txBody>
          <a:bodyPr/>
          <a:lstStyle/>
          <a:p>
            <a:r>
              <a:rPr lang="en-US" dirty="0" smtClean="0"/>
              <a:t>Convection </a:t>
            </a:r>
            <a:r>
              <a:rPr lang="en-US" dirty="0" smtClean="0"/>
              <a:t>coefficient of 5 W/(m^2.K), 18°C bulk temperature</a:t>
            </a:r>
          </a:p>
          <a:p>
            <a:r>
              <a:rPr lang="en-US" dirty="0" smtClean="0"/>
              <a:t>One face of bezel cooled to </a:t>
            </a:r>
            <a:r>
              <a:rPr lang="en-US" dirty="0" smtClean="0"/>
              <a:t>16.5°C </a:t>
            </a:r>
            <a:r>
              <a:rPr lang="en-US" dirty="0" smtClean="0"/>
              <a:t>during entire cycle</a:t>
            </a:r>
          </a:p>
          <a:p>
            <a:r>
              <a:rPr lang="en-US" dirty="0" smtClean="0"/>
              <a:t>Facesheet heats to 19°C peek temperature</a:t>
            </a:r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 cstate="print"/>
          <a:srcRect l="33118" t="23563" r="14511" b="9483"/>
          <a:stretch>
            <a:fillRect/>
          </a:stretch>
        </p:blipFill>
        <p:spPr bwMode="auto">
          <a:xfrm>
            <a:off x="5181600" y="4267200"/>
            <a:ext cx="25908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ner st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219200"/>
            <a:ext cx="4540033" cy="307086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 bwMode="auto">
          <a:xfrm rot="16200000" flipV="1">
            <a:off x="7552222" y="2217187"/>
            <a:ext cx="295275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rot="16200000" flipV="1">
            <a:off x="7698581" y="2893218"/>
            <a:ext cx="295275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7924800" y="2514600"/>
            <a:ext cx="748785" cy="20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/>
              <a:t>Facesheet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8077200" y="3048000"/>
            <a:ext cx="5241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/>
              <a:t>Base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Function 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Thermal </a:t>
            </a:r>
            <a:r>
              <a:rPr lang="en-US" sz="2400" i="1" dirty="0" smtClean="0"/>
              <a:t>Distortion at 1 hour</a:t>
            </a:r>
            <a:endParaRPr 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B726E9E-AB2F-4538-B5F6-44F800036B25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7" name="Content Placeholder 6" descr="Correctability_ThermalDistortion_step_Input-BFP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1" y="2209800"/>
            <a:ext cx="2671248" cy="2194560"/>
          </a:xfrm>
        </p:spPr>
      </p:pic>
      <p:pic>
        <p:nvPicPr>
          <p:cNvPr id="8" name="Picture 7" descr="CORRECTABILITY_THERMALDISTORTION_STEP_RESIDUA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209800"/>
            <a:ext cx="2743200" cy="2266726"/>
          </a:xfrm>
          <a:prstGeom prst="rect">
            <a:avLst/>
          </a:prstGeom>
        </p:spPr>
      </p:pic>
      <p:pic>
        <p:nvPicPr>
          <p:cNvPr id="9" name="Picture 8" descr="CORRECTABILITY_THERMALDISTORTION_STEP_ACTUAT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209800"/>
            <a:ext cx="2667000" cy="22104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600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Distortion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1600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Actuated Surface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1600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 Error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572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31nm PV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7nm </a:t>
            </a:r>
            <a:r>
              <a:rPr lang="en-US" dirty="0" err="1"/>
              <a:t>r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572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9nm PV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1nm </a:t>
            </a:r>
            <a:r>
              <a:rPr lang="en-US" dirty="0" err="1" smtClean="0"/>
              <a:t>rms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Zernike Decomposition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B5751C0-7C62-4D87-AC7B-4C75913FC1D1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76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795" r="50754" b="40749"/>
          <a:stretch>
            <a:fillRect/>
          </a:stretch>
        </p:blipFill>
        <p:spPr bwMode="auto">
          <a:xfrm>
            <a:off x="762000" y="1600200"/>
            <a:ext cx="727401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gx">
  <a:themeElements>
    <a:clrScheme name="ngx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ngx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x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x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ngx</Template>
  <TotalTime>2658</TotalTime>
  <Words>216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Tahoma</vt:lpstr>
      <vt:lpstr>Arial</vt:lpstr>
      <vt:lpstr>Calibri</vt:lpstr>
      <vt:lpstr>Arial Narrow</vt:lpstr>
      <vt:lpstr>Symbol</vt:lpstr>
      <vt:lpstr>Times New Roman</vt:lpstr>
      <vt:lpstr>Consolas</vt:lpstr>
      <vt:lpstr>ngx</vt:lpstr>
      <vt:lpstr>NSO Thermal Study 349 channel 5mm DM</vt:lpstr>
      <vt:lpstr>Weather Data Analysis</vt:lpstr>
      <vt:lpstr>Weather Data Analysis</vt:lpstr>
      <vt:lpstr>Weather Data Analysis Thermal Distortion and Correctability</vt:lpstr>
      <vt:lpstr>Zernike Decomposition</vt:lpstr>
      <vt:lpstr>Step Function Analysis</vt:lpstr>
      <vt:lpstr>Step Function Thermal Analysis</vt:lpstr>
      <vt:lpstr>Step Function Analysis Thermal Distortion at 1 hour</vt:lpstr>
      <vt:lpstr>Zernike Decomposition</vt:lpstr>
      <vt:lpstr>Step Function 2 Analysis</vt:lpstr>
      <vt:lpstr>Step Function 2 Thermal Analysis</vt:lpstr>
    </vt:vector>
  </TitlesOfParts>
  <Company>Xinetics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76 Channel SPA IWC</dc:title>
  <dc:creator> </dc:creator>
  <cp:lastModifiedBy>s383395</cp:lastModifiedBy>
  <cp:revision>204</cp:revision>
  <dcterms:created xsi:type="dcterms:W3CDTF">2009-06-05T19:21:03Z</dcterms:created>
  <dcterms:modified xsi:type="dcterms:W3CDTF">2009-10-01T17:13:17Z</dcterms:modified>
</cp:coreProperties>
</file>