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5.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8.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0.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1.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2.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7" r:id="rId1"/>
    <p:sldMasterId id="2147483964" r:id="rId2"/>
    <p:sldMasterId id="2147484053" r:id="rId3"/>
    <p:sldMasterId id="2147484066" r:id="rId4"/>
    <p:sldMasterId id="2147484079" r:id="rId5"/>
    <p:sldMasterId id="2147484094" r:id="rId6"/>
    <p:sldMasterId id="2147484464" r:id="rId7"/>
    <p:sldMasterId id="2147484477" r:id="rId8"/>
    <p:sldMasterId id="2147484636" r:id="rId9"/>
    <p:sldMasterId id="2147485285" r:id="rId10"/>
    <p:sldMasterId id="2147485476" r:id="rId11"/>
    <p:sldMasterId id="2147485683" r:id="rId12"/>
    <p:sldMasterId id="2147486320" r:id="rId13"/>
    <p:sldMasterId id="2147486559" r:id="rId14"/>
    <p:sldMasterId id="2147487053" r:id="rId15"/>
    <p:sldMasterId id="2147487324" r:id="rId16"/>
    <p:sldMasterId id="2147487337" r:id="rId17"/>
    <p:sldMasterId id="2147487351" r:id="rId18"/>
    <p:sldMasterId id="2147487366" r:id="rId19"/>
    <p:sldMasterId id="2147487381" r:id="rId20"/>
    <p:sldMasterId id="2147487421" r:id="rId21"/>
    <p:sldMasterId id="2147487436" r:id="rId22"/>
    <p:sldMasterId id="2147487450" r:id="rId23"/>
  </p:sldMasterIdLst>
  <p:notesMasterIdLst>
    <p:notesMasterId r:id="rId32"/>
  </p:notesMasterIdLst>
  <p:handoutMasterIdLst>
    <p:handoutMasterId r:id="rId33"/>
  </p:handoutMasterIdLst>
  <p:sldIdLst>
    <p:sldId id="759" r:id="rId24"/>
    <p:sldId id="760" r:id="rId25"/>
    <p:sldId id="761" r:id="rId26"/>
    <p:sldId id="762" r:id="rId27"/>
    <p:sldId id="768" r:id="rId28"/>
    <p:sldId id="763" r:id="rId29"/>
    <p:sldId id="765" r:id="rId30"/>
    <p:sldId id="767" r:id="rId31"/>
  </p:sldIdLst>
  <p:sldSz cx="9144000" cy="6858000" type="screen4x3"/>
  <p:notesSz cx="7010400" cy="9296400"/>
  <p:defaultTextStyle>
    <a:defPPr>
      <a:defRPr lang="en-US"/>
    </a:defPPr>
    <a:lvl1pPr algn="r" rtl="0" fontAlgn="base">
      <a:spcBef>
        <a:spcPct val="0"/>
      </a:spcBef>
      <a:spcAft>
        <a:spcPct val="0"/>
      </a:spcAft>
      <a:defRPr sz="2000" b="1" kern="1200">
        <a:solidFill>
          <a:schemeClr val="bg1"/>
        </a:solidFill>
        <a:latin typeface="Arial" charset="0"/>
        <a:ea typeface="ＭＳ Ｐゴシック" charset="0"/>
        <a:cs typeface="ＭＳ Ｐゴシック" charset="0"/>
      </a:defRPr>
    </a:lvl1pPr>
    <a:lvl2pPr marL="457200" algn="r" rtl="0" fontAlgn="base">
      <a:spcBef>
        <a:spcPct val="0"/>
      </a:spcBef>
      <a:spcAft>
        <a:spcPct val="0"/>
      </a:spcAft>
      <a:defRPr sz="2000" b="1" kern="1200">
        <a:solidFill>
          <a:schemeClr val="bg1"/>
        </a:solidFill>
        <a:latin typeface="Arial" charset="0"/>
        <a:ea typeface="ＭＳ Ｐゴシック" charset="0"/>
        <a:cs typeface="ＭＳ Ｐゴシック" charset="0"/>
      </a:defRPr>
    </a:lvl2pPr>
    <a:lvl3pPr marL="914400" algn="r" rtl="0" fontAlgn="base">
      <a:spcBef>
        <a:spcPct val="0"/>
      </a:spcBef>
      <a:spcAft>
        <a:spcPct val="0"/>
      </a:spcAft>
      <a:defRPr sz="2000" b="1" kern="1200">
        <a:solidFill>
          <a:schemeClr val="bg1"/>
        </a:solidFill>
        <a:latin typeface="Arial" charset="0"/>
        <a:ea typeface="ＭＳ Ｐゴシック" charset="0"/>
        <a:cs typeface="ＭＳ Ｐゴシック" charset="0"/>
      </a:defRPr>
    </a:lvl3pPr>
    <a:lvl4pPr marL="1371600" algn="r" rtl="0" fontAlgn="base">
      <a:spcBef>
        <a:spcPct val="0"/>
      </a:spcBef>
      <a:spcAft>
        <a:spcPct val="0"/>
      </a:spcAft>
      <a:defRPr sz="2000" b="1" kern="1200">
        <a:solidFill>
          <a:schemeClr val="bg1"/>
        </a:solidFill>
        <a:latin typeface="Arial" charset="0"/>
        <a:ea typeface="ＭＳ Ｐゴシック" charset="0"/>
        <a:cs typeface="ＭＳ Ｐゴシック" charset="0"/>
      </a:defRPr>
    </a:lvl4pPr>
    <a:lvl5pPr marL="1828800" algn="r" rtl="0" fontAlgn="base">
      <a:spcBef>
        <a:spcPct val="0"/>
      </a:spcBef>
      <a:spcAft>
        <a:spcPct val="0"/>
      </a:spcAft>
      <a:defRPr sz="20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0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0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0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0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2929"/>
    <a:srgbClr val="1A089C"/>
    <a:srgbClr val="FF6600"/>
    <a:srgbClr val="FFFF00"/>
    <a:srgbClr val="FF0000"/>
    <a:srgbClr val="FFFF66"/>
    <a:srgbClr val="FFCC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63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notesMaster" Target="notesMasters/notesMaster1.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l" defTabSz="931863">
              <a:defRPr sz="1200">
                <a:solidFill>
                  <a:schemeClr val="bg2"/>
                </a:solidFill>
                <a:effectLst>
                  <a:outerShdw blurRad="38100" dist="38100" dir="2700000" algn="tl">
                    <a:srgbClr val="DDDDDD"/>
                  </a:outerShdw>
                </a:effectLst>
                <a:cs typeface="+mn-cs"/>
              </a:defRPr>
            </a:lvl1pPr>
          </a:lstStyle>
          <a:p>
            <a:pPr>
              <a:defRPr/>
            </a:pPr>
            <a:endParaRPr lang="en-US"/>
          </a:p>
        </p:txBody>
      </p:sp>
      <p:sp>
        <p:nvSpPr>
          <p:cNvPr id="21507"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defTabSz="931863">
              <a:defRPr sz="1200">
                <a:solidFill>
                  <a:schemeClr val="bg2"/>
                </a:solidFill>
                <a:effectLst>
                  <a:outerShdw blurRad="38100" dist="38100" dir="2700000" algn="tl">
                    <a:srgbClr val="DDDDDD"/>
                  </a:outerShdw>
                </a:effectLst>
                <a:cs typeface="+mn-cs"/>
              </a:defRPr>
            </a:lvl1pPr>
          </a:lstStyle>
          <a:p>
            <a:pPr>
              <a:defRPr/>
            </a:pPr>
            <a:endParaRPr lang="en-US"/>
          </a:p>
        </p:txBody>
      </p:sp>
      <p:sp>
        <p:nvSpPr>
          <p:cNvPr id="2150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l" defTabSz="931863">
              <a:defRPr sz="1200">
                <a:solidFill>
                  <a:schemeClr val="bg2"/>
                </a:solidFill>
                <a:effectLst>
                  <a:outerShdw blurRad="38100" dist="38100" dir="2700000" algn="tl">
                    <a:srgbClr val="DDDDDD"/>
                  </a:outerShdw>
                </a:effectLst>
                <a:cs typeface="+mn-cs"/>
              </a:defRPr>
            </a:lvl1pPr>
          </a:lstStyle>
          <a:p>
            <a:pPr>
              <a:defRPr/>
            </a:pPr>
            <a:endParaRPr lang="en-US"/>
          </a:p>
        </p:txBody>
      </p:sp>
      <p:sp>
        <p:nvSpPr>
          <p:cNvPr id="21509"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defTabSz="931863">
              <a:defRPr sz="1200">
                <a:solidFill>
                  <a:schemeClr val="bg2"/>
                </a:solidFill>
                <a:effectLst>
                  <a:outerShdw blurRad="38100" dist="38100" dir="2700000" algn="tl">
                    <a:srgbClr val="DDDDDD"/>
                  </a:outerShdw>
                </a:effectLst>
                <a:cs typeface="+mn-cs"/>
              </a:defRPr>
            </a:lvl1pPr>
          </a:lstStyle>
          <a:p>
            <a:pPr>
              <a:defRPr/>
            </a:pPr>
            <a:fld id="{7A31EE5B-C48F-6642-BB17-0A6CE4AE34C1}" type="slidenum">
              <a:rPr lang="en-US"/>
              <a:pPr>
                <a:defRPr/>
              </a:pPr>
              <a:t>‹#›</a:t>
            </a:fld>
            <a:endParaRPr lang="en-US"/>
          </a:p>
        </p:txBody>
      </p:sp>
    </p:spTree>
    <p:extLst>
      <p:ext uri="{BB962C8B-B14F-4D97-AF65-F5344CB8AC3E}">
        <p14:creationId xmlns:p14="http://schemas.microsoft.com/office/powerpoint/2010/main" val="18327861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algn="l" defTabSz="931863">
              <a:defRPr sz="1200" b="0">
                <a:solidFill>
                  <a:schemeClr val="tx1"/>
                </a:solidFill>
                <a:effectLst/>
                <a:latin typeface="Times New Roman" charset="0"/>
                <a:cs typeface="+mn-cs"/>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lvl1pPr defTabSz="931863">
              <a:defRPr sz="1200" b="0">
                <a:solidFill>
                  <a:schemeClr val="tx1"/>
                </a:solidFill>
                <a:effectLst/>
                <a:latin typeface="Times New Roman"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algn="l" defTabSz="931863">
              <a:defRPr sz="1200" b="0">
                <a:solidFill>
                  <a:schemeClr val="tx1"/>
                </a:solidFill>
                <a:effectLst/>
                <a:latin typeface="Times New Roman"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77" tIns="46589" rIns="93177" bIns="46589" numCol="1" anchor="b" anchorCtr="0" compatLnSpc="1">
            <a:prstTxWarp prst="textNoShape">
              <a:avLst/>
            </a:prstTxWarp>
          </a:bodyPr>
          <a:lstStyle>
            <a:lvl1pPr defTabSz="931863">
              <a:defRPr sz="1200" b="0">
                <a:solidFill>
                  <a:schemeClr val="tx1"/>
                </a:solidFill>
                <a:effectLst/>
                <a:latin typeface="Times New Roman" charset="0"/>
                <a:cs typeface="+mn-cs"/>
              </a:defRPr>
            </a:lvl1pPr>
          </a:lstStyle>
          <a:p>
            <a:pPr>
              <a:defRPr/>
            </a:pPr>
            <a:fld id="{6C7CE8B6-726E-A94B-B124-56D9DA0E6C4D}" type="slidenum">
              <a:rPr lang="en-US"/>
              <a:pPr>
                <a:defRPr/>
              </a:pPr>
              <a:t>‹#›</a:t>
            </a:fld>
            <a:endParaRPr lang="en-US"/>
          </a:p>
        </p:txBody>
      </p:sp>
    </p:spTree>
    <p:extLst>
      <p:ext uri="{BB962C8B-B14F-4D97-AF65-F5344CB8AC3E}">
        <p14:creationId xmlns:p14="http://schemas.microsoft.com/office/powerpoint/2010/main" val="10027758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Root_mean_square" TargetMode="External"/><Relationship Id="rId4" Type="http://schemas.openxmlformats.org/officeDocument/2006/relationships/hyperlink" Target="https://en.wikipedia.org/wiki/Wavefront" TargetMode="External"/><Relationship Id="rId5" Type="http://schemas.openxmlformats.org/officeDocument/2006/relationships/hyperlink" Target="https://en.wikipedia.org/wiki/Radian"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eaLnBrk="0" hangingPunct="0">
              <a:defRPr sz="2000" b="1">
                <a:solidFill>
                  <a:schemeClr val="bg1"/>
                </a:solidFill>
                <a:latin typeface="Arial" charset="0"/>
                <a:ea typeface="MS PGothic" charset="0"/>
                <a:cs typeface="MS PGothic" charset="0"/>
              </a:defRPr>
            </a:lvl1pPr>
            <a:lvl2pPr marL="742950" indent="-285750" defTabSz="931863" eaLnBrk="0" hangingPunct="0">
              <a:defRPr sz="2000" b="1">
                <a:solidFill>
                  <a:schemeClr val="bg1"/>
                </a:solidFill>
                <a:latin typeface="Arial" charset="0"/>
                <a:ea typeface="MS PGothic" charset="0"/>
                <a:cs typeface="MS PGothic" charset="0"/>
              </a:defRPr>
            </a:lvl2pPr>
            <a:lvl3pPr marL="1143000" indent="-228600" defTabSz="931863" eaLnBrk="0" hangingPunct="0">
              <a:defRPr sz="2000" b="1">
                <a:solidFill>
                  <a:schemeClr val="bg1"/>
                </a:solidFill>
                <a:latin typeface="Arial" charset="0"/>
                <a:ea typeface="MS PGothic" charset="0"/>
                <a:cs typeface="MS PGothic" charset="0"/>
              </a:defRPr>
            </a:lvl3pPr>
            <a:lvl4pPr marL="1600200" indent="-228600" defTabSz="931863" eaLnBrk="0" hangingPunct="0">
              <a:defRPr sz="2000" b="1">
                <a:solidFill>
                  <a:schemeClr val="bg1"/>
                </a:solidFill>
                <a:latin typeface="Arial" charset="0"/>
                <a:ea typeface="MS PGothic" charset="0"/>
                <a:cs typeface="MS PGothic" charset="0"/>
              </a:defRPr>
            </a:lvl4pPr>
            <a:lvl5pPr marL="2057400" indent="-228600" defTabSz="931863" eaLnBrk="0" hangingPunct="0">
              <a:defRPr sz="2000" b="1">
                <a:solidFill>
                  <a:schemeClr val="bg1"/>
                </a:solidFill>
                <a:latin typeface="Arial" charset="0"/>
                <a:ea typeface="MS PGothic" charset="0"/>
                <a:cs typeface="MS PGothic" charset="0"/>
              </a:defRPr>
            </a:lvl5pPr>
            <a:lvl6pPr marL="2514600" indent="-228600" algn="r" defTabSz="931863"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defTabSz="931863"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defTabSz="931863"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defTabSz="931863"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eaLnBrk="1" hangingPunct="1">
              <a:defRPr/>
            </a:pPr>
            <a:fld id="{60F03F86-07F5-D443-9918-9A727E35CA4F}" type="slidenum">
              <a:rPr lang="en-US" sz="1200" b="0" smtClean="0">
                <a:solidFill>
                  <a:schemeClr val="tx1"/>
                </a:solidFill>
                <a:latin typeface="Times New Roman" charset="0"/>
              </a:rPr>
              <a:pPr eaLnBrk="1" hangingPunct="1">
                <a:defRPr/>
              </a:pPr>
              <a:t>0</a:t>
            </a:fld>
            <a:endParaRPr lang="en-US" sz="1200" b="0" smtClean="0">
              <a:solidFill>
                <a:schemeClr val="tx1"/>
              </a:solidFill>
              <a:latin typeface="Times New Roman"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a:latin typeface="Times New Roman" charset="0"/>
                <a:cs typeface="+mn-cs"/>
              </a:rPr>
              <a:t>NJIT team has built the world</a:t>
            </a:r>
            <a:r>
              <a:rPr lang="ja-JP" altLang="en-US">
                <a:latin typeface="Times New Roman" charset="0"/>
                <a:cs typeface="+mn-cs"/>
              </a:rPr>
              <a:t>’</a:t>
            </a:r>
            <a:r>
              <a:rPr lang="en-US">
                <a:latin typeface="Times New Roman" charset="0"/>
                <a:cs typeface="+mn-cs"/>
              </a:rPr>
              <a:t>s largest aperture and most capable solar telescope.  The picture is at night and shows our domes with both domes on a 1000 foot long causeway out into the middle of the lake.  Winds come from the west with 2 miles of open water to the west minimizing ground layer turbulence with a natural inversion ensuring a laminar air flow to the telescope.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971183" y="8829037"/>
            <a:ext cx="3037628" cy="46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05" tIns="46653" rIns="93305" bIns="46653" anchor="b"/>
          <a:lstStyle>
            <a:lvl1pPr defTabSz="930275">
              <a:defRPr sz="2000" b="1">
                <a:solidFill>
                  <a:schemeClr val="accent1"/>
                </a:solidFill>
                <a:latin typeface="Times New Roman" charset="0"/>
                <a:ea typeface="MS PGothic" charset="0"/>
                <a:cs typeface="MS PGothic" charset="0"/>
              </a:defRPr>
            </a:lvl1pPr>
            <a:lvl2pPr marL="742950" indent="-285750" defTabSz="930275">
              <a:defRPr sz="2000" b="1">
                <a:solidFill>
                  <a:schemeClr val="accent1"/>
                </a:solidFill>
                <a:latin typeface="Times New Roman" charset="0"/>
                <a:ea typeface="MS PGothic" charset="0"/>
                <a:cs typeface="MS PGothic" charset="0"/>
              </a:defRPr>
            </a:lvl2pPr>
            <a:lvl3pPr marL="1143000" indent="-228600" defTabSz="930275">
              <a:defRPr sz="2000" b="1">
                <a:solidFill>
                  <a:schemeClr val="accent1"/>
                </a:solidFill>
                <a:latin typeface="Times New Roman" charset="0"/>
                <a:ea typeface="MS PGothic" charset="0"/>
                <a:cs typeface="MS PGothic" charset="0"/>
              </a:defRPr>
            </a:lvl3pPr>
            <a:lvl4pPr marL="1600200" indent="-228600" defTabSz="930275">
              <a:defRPr sz="2000" b="1">
                <a:solidFill>
                  <a:schemeClr val="accent1"/>
                </a:solidFill>
                <a:latin typeface="Times New Roman" charset="0"/>
                <a:ea typeface="MS PGothic" charset="0"/>
                <a:cs typeface="MS PGothic" charset="0"/>
              </a:defRPr>
            </a:lvl4pPr>
            <a:lvl5pPr marL="2057400" indent="-228600" defTabSz="930275">
              <a:defRPr sz="2000" b="1">
                <a:solidFill>
                  <a:schemeClr val="accent1"/>
                </a:solidFill>
                <a:latin typeface="Times New Roman" charset="0"/>
                <a:ea typeface="MS PGothic" charset="0"/>
                <a:cs typeface="MS PGothic" charset="0"/>
              </a:defRPr>
            </a:lvl5pPr>
            <a:lvl6pPr marL="2514600" indent="-228600" defTabSz="930275"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defTabSz="930275"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defTabSz="930275"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defTabSz="930275"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pPr algn="r" eaLnBrk="1" hangingPunct="1"/>
            <a:fld id="{2DA43609-5EE3-1D49-9176-8C6C20C31E58}" type="slidenum">
              <a:rPr lang="zh-CN" altLang="en-US" sz="1200" b="0">
                <a:solidFill>
                  <a:schemeClr val="tx1"/>
                </a:solidFill>
                <a:latin typeface="Arial" charset="0"/>
              </a:rPr>
              <a:pPr algn="r" eaLnBrk="1" hangingPunct="1"/>
              <a:t>1</a:t>
            </a:fld>
            <a:endParaRPr lang="en-US" altLang="zh-CN" sz="1200" b="0">
              <a:solidFill>
                <a:schemeClr val="tx1"/>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ea typeface="宋体" charset="0"/>
                <a:cs typeface="宋体" charset="0"/>
              </a:rPr>
              <a:t>NST is outfitted with facility-class instruments. Most of these instruments are placed in this </a:t>
            </a:r>
            <a:r>
              <a:rPr lang="en-US" altLang="zh-CN" dirty="0" err="1" smtClean="0">
                <a:ea typeface="宋体" charset="0"/>
                <a:cs typeface="宋体" charset="0"/>
              </a:rPr>
              <a:t>Coude</a:t>
            </a:r>
            <a:r>
              <a:rPr lang="en-US" altLang="zh-CN" dirty="0" smtClean="0">
                <a:ea typeface="宋体" charset="0"/>
                <a:cs typeface="宋体" charset="0"/>
              </a:rPr>
              <a:t> Lab, two floors beneath the telescope deck. (This figure shows a cutaway sketch of the NST’s scientific instruments.) </a:t>
            </a:r>
          </a:p>
          <a:p>
            <a:r>
              <a:rPr lang="en-US" altLang="zh-CN" dirty="0" smtClean="0">
                <a:ea typeface="宋体" charset="0"/>
                <a:cs typeface="宋体" charset="0"/>
              </a:rPr>
              <a:t>The current NST post-focus instruments include: the AO system, the visible imaging spectrometer, the NIR imaging </a:t>
            </a:r>
            <a:r>
              <a:rPr lang="en-US" altLang="zh-CN" dirty="0" err="1" smtClean="0">
                <a:ea typeface="宋体" charset="0"/>
                <a:cs typeface="宋体" charset="0"/>
              </a:rPr>
              <a:t>spectro-polarimeter</a:t>
            </a:r>
            <a:r>
              <a:rPr lang="en-US" altLang="zh-CN" dirty="0" smtClean="0">
                <a:ea typeface="宋体" charset="0"/>
                <a:cs typeface="宋体" charset="0"/>
              </a:rPr>
              <a:t>, the cryogenic IR spectrograph, the broad-band filter imager, and the fast imaging visible spectrograph. </a:t>
            </a:r>
          </a:p>
          <a:p>
            <a:r>
              <a:rPr lang="en-US" altLang="zh-CN" dirty="0" smtClean="0">
                <a:ea typeface="宋体" charset="0"/>
                <a:cs typeface="宋体" charset="0"/>
              </a:rPr>
              <a:t>All these instruments can work simultaneously except for the CYRA.</a:t>
            </a:r>
          </a:p>
          <a:p>
            <a:r>
              <a:rPr lang="en-US" altLang="zh-CN" dirty="0" smtClean="0">
                <a:ea typeface="宋体" charset="0"/>
                <a:cs typeface="宋体" charset="0"/>
              </a:rPr>
              <a:t>Green means the instrument is operational already, and gray means it is under development. </a:t>
            </a:r>
          </a:p>
          <a:p>
            <a:r>
              <a:rPr lang="en-US" altLang="zh-CN" dirty="0" smtClean="0">
                <a:ea typeface="宋体" charset="0"/>
                <a:cs typeface="宋体" charset="0"/>
              </a:rPr>
              <a:t>Here, I will only highlight four of them: AO, VIS, IRIM/NIRIS and CYRA. </a:t>
            </a:r>
          </a:p>
          <a:p>
            <a:endParaRPr lang="en-US" altLang="zh-CN" dirty="0" smtClean="0">
              <a:ea typeface="宋体" charset="0"/>
              <a:cs typeface="宋体" charset="0"/>
            </a:endParaRPr>
          </a:p>
          <a:p>
            <a:r>
              <a:rPr lang="en-US" altLang="zh-CN" dirty="0" smtClean="0">
                <a:ea typeface="宋体" charset="0"/>
                <a:cs typeface="宋体" charset="0"/>
              </a:rPr>
              <a:t>(The NST is located on the top-floor telescope deck. Solar light is imaged by PM and SM, then folded through the declination axis by M3 and then directed by M4 along the polar axis down to the telescope Gregorian focus, around here. Relay optics feed light down to the </a:t>
            </a:r>
            <a:r>
              <a:rPr lang="en-US" altLang="zh-CN" dirty="0" err="1" smtClean="0">
                <a:ea typeface="宋体" charset="0"/>
                <a:cs typeface="宋体" charset="0"/>
              </a:rPr>
              <a:t>Coude</a:t>
            </a:r>
            <a:r>
              <a:rPr lang="en-US" altLang="zh-CN" dirty="0" smtClean="0">
                <a:ea typeface="宋体" charset="0"/>
                <a:cs typeface="宋体" charset="0"/>
              </a:rPr>
              <a:t> Lab, two floors beneath the telescope deck with the first stop being the adaptive optics.)</a:t>
            </a:r>
          </a:p>
          <a:p>
            <a:endParaRPr lang="en-US" altLang="zh-CN" dirty="0">
              <a:ea typeface="宋体" charset="0"/>
              <a:cs typeface="宋体"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MCAO is needed to get needed &lt;1 sec cadence on Intensity &amp; B-Field.  Further,</a:t>
            </a:r>
            <a:r>
              <a:rPr lang="en-US" baseline="0" dirty="0" smtClean="0"/>
              <a:t> s</a:t>
            </a:r>
            <a:r>
              <a:rPr lang="en-US" dirty="0" smtClean="0"/>
              <a:t>peckle has problems during dynamical changes.</a:t>
            </a:r>
          </a:p>
          <a:p>
            <a:pPr>
              <a:defRPr/>
            </a:pPr>
            <a:r>
              <a:rPr lang="en-US" dirty="0" smtClean="0"/>
              <a:t>Movie is Flare_M1.2_20120705-4(converted).</a:t>
            </a:r>
            <a:r>
              <a:rPr lang="en-US" dirty="0" err="1" smtClean="0"/>
              <a:t>mov</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882624B8-CA89-D14E-945F-42FB4FD09ECE}" type="slidenum">
              <a:rPr lang="en-US" smtClean="0">
                <a:solidFill>
                  <a:prstClr val="white"/>
                </a:solidFill>
              </a:rPr>
              <a:pPr>
                <a:defRPr/>
              </a:pPr>
              <a:t>2</a:t>
            </a:fld>
            <a:endParaRPr lang="en-US">
              <a:solidFill>
                <a:prstClr val="white"/>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Ground level thermals turbulence, wind-shear layer where clouds form and turbulent</a:t>
            </a:r>
            <a:r>
              <a:rPr lang="en-US" baseline="0" dirty="0" smtClean="0"/>
              <a:t> jet stream</a:t>
            </a:r>
            <a:endParaRPr lang="en-US" dirty="0"/>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solidFill>
                  <a:prstClr val="white"/>
                </a:solidFill>
              </a:rPr>
              <a:pPr>
                <a:defRPr/>
              </a:pPr>
              <a:t>3</a:t>
            </a:fld>
            <a:endParaRPr lang="en-US">
              <a:solidFill>
                <a:prstClr val="white"/>
              </a:solidFill>
            </a:endParaRPr>
          </a:p>
        </p:txBody>
      </p:sp>
    </p:spTree>
    <p:extLst>
      <p:ext uri="{BB962C8B-B14F-4D97-AF65-F5344CB8AC3E}">
        <p14:creationId xmlns:p14="http://schemas.microsoft.com/office/powerpoint/2010/main" val="3673626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bbso_tio_pcoi_20160727_174945z76_MCAO_CAO_1024x1024_0.20-0.90_reverse_</a:t>
            </a:r>
            <a:r>
              <a:rPr lang="en-US" dirty="0" smtClean="0"/>
              <a:t>no-glao_gray-1.mp4</a:t>
            </a:r>
          </a:p>
          <a:p>
            <a:r>
              <a:rPr lang="en-US" dirty="0" smtClean="0"/>
              <a:t>July 27, 2016 CAO and MCAO ~150 Frames of each.</a:t>
            </a:r>
            <a:r>
              <a:rPr lang="en-US" baseline="0" dirty="0" smtClean="0"/>
              <a:t>  Burst is 450 frames lasting 31 s</a:t>
            </a:r>
          </a:p>
          <a:p>
            <a:r>
              <a:rPr lang="en-US" baseline="0" dirty="0" err="1" smtClean="0"/>
              <a:t>TiO</a:t>
            </a:r>
            <a:r>
              <a:rPr lang="en-US" baseline="0" dirty="0" smtClean="0"/>
              <a:t> 705.7 nm</a:t>
            </a:r>
            <a:endParaRPr lang="en-US" dirty="0"/>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pPr>
                <a:defRPr/>
              </a:pPr>
              <a:t>4</a:t>
            </a:fld>
            <a:endParaRPr lang="en-US"/>
          </a:p>
        </p:txBody>
      </p:sp>
    </p:spTree>
    <p:extLst>
      <p:ext uri="{BB962C8B-B14F-4D97-AF65-F5344CB8AC3E}">
        <p14:creationId xmlns:p14="http://schemas.microsoft.com/office/powerpoint/2010/main" val="288668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Times New Roman" charset="0"/>
                <a:ea typeface="ＭＳ Ｐゴシック" charset="0"/>
                <a:cs typeface="ＭＳ Ｐゴシック" charset="0"/>
              </a:rPr>
              <a:t>Fried</a:t>
            </a:r>
            <a:r>
              <a:rPr lang="en-US" sz="1200" kern="1200" baseline="0" dirty="0" smtClean="0">
                <a:solidFill>
                  <a:schemeClr val="tx1"/>
                </a:solidFill>
                <a:latin typeface="Times New Roman" charset="0"/>
                <a:ea typeface="ＭＳ Ｐゴシック" charset="0"/>
                <a:cs typeface="ＭＳ Ｐゴシック" charset="0"/>
              </a:rPr>
              <a:t> parameter </a:t>
            </a:r>
            <a:r>
              <a:rPr lang="en-US" sz="1200" kern="1200" dirty="0" smtClean="0">
                <a:solidFill>
                  <a:schemeClr val="tx1"/>
                </a:solidFill>
                <a:latin typeface="Times New Roman" charset="0"/>
                <a:ea typeface="ＭＳ Ｐゴシック" charset="0"/>
                <a:cs typeface="ＭＳ Ｐゴシック" charset="0"/>
              </a:rPr>
              <a:t>is defined as the diameter of a circular area over which the </a:t>
            </a:r>
            <a:r>
              <a:rPr lang="en-US" sz="1200" kern="1200" dirty="0" smtClean="0">
                <a:solidFill>
                  <a:schemeClr val="tx1"/>
                </a:solidFill>
                <a:latin typeface="Times New Roman" charset="0"/>
                <a:ea typeface="ＭＳ Ｐゴシック" charset="0"/>
                <a:cs typeface="ＭＳ Ｐゴシック" charset="0"/>
                <a:hlinkClick r:id="rId3"/>
              </a:rPr>
              <a:t>rms </a:t>
            </a:r>
            <a:r>
              <a:rPr lang="en-US" sz="1200" kern="1200" dirty="0" smtClean="0">
                <a:solidFill>
                  <a:schemeClr val="tx1"/>
                </a:solidFill>
                <a:latin typeface="Times New Roman" charset="0"/>
                <a:ea typeface="ＭＳ Ｐゴシック" charset="0"/>
                <a:cs typeface="ＭＳ Ｐゴシック" charset="0"/>
                <a:hlinkClick r:id="rId4"/>
              </a:rPr>
              <a:t>wavefront aberration due to passage through the atmosphere is equal to 1 </a:t>
            </a:r>
            <a:r>
              <a:rPr lang="en-US" sz="1200" kern="1200" dirty="0" smtClean="0">
                <a:solidFill>
                  <a:schemeClr val="tx1"/>
                </a:solidFill>
                <a:latin typeface="Times New Roman" charset="0"/>
                <a:ea typeface="ＭＳ Ｐゴシック" charset="0"/>
                <a:cs typeface="ＭＳ Ｐゴシック" charset="0"/>
                <a:hlinkClick r:id="rId5"/>
              </a:rPr>
              <a:t>radian.</a:t>
            </a:r>
            <a:endParaRPr lang="en-US" dirty="0" smtClean="0"/>
          </a:p>
          <a:p>
            <a:r>
              <a:rPr lang="en-US" dirty="0" smtClean="0"/>
              <a:t>The generalized Fried parameter is an estimate of the apparent Fried parameter due to the CAO, GLAO and MCAO corrections.</a:t>
            </a:r>
          </a:p>
          <a:p>
            <a:r>
              <a:rPr lang="en-US" dirty="0" smtClean="0"/>
              <a:t>The Fried parameter is widely used to characterize strength of optical aberrations due to atmospheric turbulence.</a:t>
            </a:r>
          </a:p>
          <a:p>
            <a:r>
              <a:rPr lang="en-US" dirty="0" smtClean="0"/>
              <a:t>KISP uses the Spectral Ratio method to estimate the generalized Fried parameter from the extended solar scenery. This method is sensitive to strong static aberrations, however, unless the static aberrations are strong enough to inhibit the transfer of spatial frequencies lower than those corresponding to $\lambda/\rho_0, the estimates can be used safely to gauge the effectiveness of the correction over the FOV provided by any type of AO system </a:t>
            </a:r>
            <a:endParaRPr lang="en-US" dirty="0"/>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pPr>
                <a:defRPr/>
              </a:pPr>
              <a:t>5</a:t>
            </a:fld>
            <a:endParaRPr lang="en-US"/>
          </a:p>
        </p:txBody>
      </p:sp>
    </p:spTree>
    <p:extLst>
      <p:ext uri="{BB962C8B-B14F-4D97-AF65-F5344CB8AC3E}">
        <p14:creationId xmlns:p14="http://schemas.microsoft.com/office/powerpoint/2010/main" val="347336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charset="0"/>
                <a:ea typeface="ＭＳ Ｐゴシック" charset="0"/>
                <a:cs typeface="ＭＳ Ｐゴシック" charset="0"/>
              </a:rPr>
              <a:t>Superposition of ~150 frames in 1.56 mm light from a lab target of granulation with a cooktop in front of</a:t>
            </a:r>
          </a:p>
          <a:p>
            <a:r>
              <a:rPr lang="en-US" sz="1200" b="0" i="0" u="none" strike="noStrike" kern="1200" baseline="0" dirty="0" smtClean="0">
                <a:solidFill>
                  <a:schemeClr val="tx1"/>
                </a:solidFill>
                <a:latin typeface="Times New Roman" charset="0"/>
                <a:ea typeface="ＭＳ Ｐゴシック" charset="0"/>
                <a:cs typeface="ＭＳ Ｐゴシック" charset="0"/>
              </a:rPr>
              <a:t>each DM. CAO is on the left and MCAO is on the right. The optics is for a 70’’ FOV (double size of </a:t>
            </a:r>
            <a:r>
              <a:rPr lang="en-US" sz="1200" b="0" i="0" u="none" strike="noStrike" kern="1200" baseline="0" dirty="0" err="1" smtClean="0">
                <a:solidFill>
                  <a:schemeClr val="tx1"/>
                </a:solidFill>
                <a:latin typeface="Times New Roman" charset="0"/>
                <a:ea typeface="ＭＳ Ｐゴシック" charset="0"/>
                <a:cs typeface="ＭＳ Ｐゴシック" charset="0"/>
              </a:rPr>
              <a:t>subapertures</a:t>
            </a:r>
            <a:r>
              <a:rPr lang="en-US" sz="1200" b="0" i="0" u="none" strike="noStrike" kern="1200" baseline="0" dirty="0" smtClean="0">
                <a:solidFill>
                  <a:schemeClr val="tx1"/>
                </a:solidFill>
                <a:latin typeface="Times New Roman" charset="0"/>
                <a:ea typeface="ＭＳ Ｐゴシック" charset="0"/>
                <a:cs typeface="ＭＳ Ｐゴシック" charset="0"/>
              </a:rPr>
              <a:t>) but the camera has a 60’’, hence</a:t>
            </a:r>
          </a:p>
          <a:p>
            <a:r>
              <a:rPr lang="en-US" sz="1200" b="0" i="0" u="none" strike="noStrike" kern="1200" baseline="0" dirty="0" smtClean="0">
                <a:solidFill>
                  <a:schemeClr val="tx1"/>
                </a:solidFill>
                <a:latin typeface="Times New Roman" charset="0"/>
                <a:ea typeface="ＭＳ Ｐゴシック" charset="0"/>
                <a:cs typeface="ＭＳ Ｐゴシック" charset="0"/>
              </a:rPr>
              <a:t>the clipping. Nonetheless, lab test are encouraging. We used 55 KL modes on-axis and an additional 22 modes for</a:t>
            </a:r>
          </a:p>
          <a:p>
            <a:r>
              <a:rPr lang="en-US" sz="1200" b="0" i="0" u="none" strike="noStrike" kern="1200" baseline="0" dirty="0" smtClean="0">
                <a:solidFill>
                  <a:schemeClr val="tx1"/>
                </a:solidFill>
                <a:latin typeface="Times New Roman" charset="0"/>
                <a:ea typeface="ＭＳ Ｐゴシック" charset="0"/>
                <a:cs typeface="ＭＳ Ｐゴシック" charset="0"/>
              </a:rPr>
              <a:t>wide field, but this was just a quick (and successful) lab test of our NIR-MCAO optical setup.</a:t>
            </a:r>
          </a:p>
          <a:p>
            <a:r>
              <a:rPr lang="en-US" sz="1200" b="0" i="0" u="none" strike="noStrike" kern="1200" baseline="0" dirty="0" smtClean="0">
                <a:solidFill>
                  <a:schemeClr val="tx1"/>
                </a:solidFill>
                <a:latin typeface="Times New Roman" charset="0"/>
                <a:ea typeface="ＭＳ Ｐゴシック" charset="0"/>
                <a:cs typeface="ＭＳ Ｐゴシック" charset="0"/>
              </a:rPr>
              <a:t>Can do 10830A as well for chromosphere structures.</a:t>
            </a:r>
            <a:endParaRPr lang="en-US" dirty="0"/>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pPr>
                <a:defRPr/>
              </a:pPr>
              <a:t>6</a:t>
            </a:fld>
            <a:endParaRPr lang="en-US"/>
          </a:p>
        </p:txBody>
      </p:sp>
    </p:spTree>
    <p:extLst>
      <p:ext uri="{BB962C8B-B14F-4D97-AF65-F5344CB8AC3E}">
        <p14:creationId xmlns:p14="http://schemas.microsoft.com/office/powerpoint/2010/main" val="393740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C7CE8B6-726E-A94B-B124-56D9DA0E6C4D}" type="slidenum">
              <a:rPr lang="en-US" smtClean="0"/>
              <a:pPr>
                <a:defRPr/>
              </a:pPr>
              <a:t>7</a:t>
            </a:fld>
            <a:endParaRPr lang="en-US"/>
          </a:p>
        </p:txBody>
      </p:sp>
    </p:spTree>
    <p:extLst>
      <p:ext uri="{BB962C8B-B14F-4D97-AF65-F5344CB8AC3E}">
        <p14:creationId xmlns:p14="http://schemas.microsoft.com/office/powerpoint/2010/main" val="244178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71447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00058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4510453"/>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04170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0804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022064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9548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094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89239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938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70489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6958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736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606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803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216662711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176545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96044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73817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5230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17161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18567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180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2168937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10756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2046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689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9865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10318036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150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56546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4699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6118775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1357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4681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55045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00225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925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36186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1719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55105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3203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3463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17977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4062738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71455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44300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7737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21047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4455023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7502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959322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182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499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2930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29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73107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6925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76084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05383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9101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5720749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9129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1807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44329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2800939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709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7800617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270443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3093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3862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836326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5162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76649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672845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8959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39325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3307095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8916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6407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42388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19997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29539262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95131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38415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4970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0458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559032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405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5043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28480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0055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0053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82660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34178211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871059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88990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7502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8135298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062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38029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30077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06258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4074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327128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831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14513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22959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1621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58341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184956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2652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4374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01339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6738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514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0909003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73187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82460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6927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4863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12424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02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32023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416045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32948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41320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54463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3703200180"/>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93778991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002197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9891288"/>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738064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834598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13942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9061065"/>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6724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7809937"/>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5145190"/>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552831"/>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60842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105129521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460581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653338847"/>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869935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56996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45089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422659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2205886"/>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217115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891520"/>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62101950"/>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6197486"/>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8196305"/>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10115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414165706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75570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3882526"/>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26247"/>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134713694"/>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15518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75565012"/>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414076"/>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8035907"/>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75133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801014"/>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894197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4638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927877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132937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6684077"/>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738085956"/>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58933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5947512"/>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5343489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2063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30055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0972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74999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0354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8047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2918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86788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2250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799510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0922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4"/>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68" y="6129338"/>
            <a:ext cx="356552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pPr algn="l" eaLnBrk="0" hangingPunct="0">
              <a:spcBef>
                <a:spcPct val="50000"/>
              </a:spcBef>
              <a:defRPr/>
            </a:pPr>
            <a:r>
              <a:rPr lang="en-US" sz="1800" i="1" smtClean="0">
                <a:solidFill>
                  <a:srgbClr val="F8F2DA"/>
                </a:solidFill>
                <a:latin typeface="Arial"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6850240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20654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1"/>
            <a:ext cx="7772400" cy="1500187"/>
          </a:xfrm>
        </p:spPr>
        <p:txBody>
          <a:bodyPr anchor="b"/>
          <a:lstStyle>
            <a:lvl1pPr marL="0" indent="0">
              <a:buNone/>
              <a:defRPr sz="2000"/>
            </a:lvl1pPr>
            <a:lvl2pPr marL="456775" indent="0">
              <a:buNone/>
              <a:defRPr sz="1800"/>
            </a:lvl2pPr>
            <a:lvl3pPr marL="913556" indent="0">
              <a:buNone/>
              <a:defRPr sz="1600"/>
            </a:lvl3pPr>
            <a:lvl4pPr marL="1370340" indent="0">
              <a:buNone/>
              <a:defRPr sz="1400"/>
            </a:lvl4pPr>
            <a:lvl5pPr marL="1827117" indent="0">
              <a:buNone/>
              <a:defRPr sz="1400"/>
            </a:lvl5pPr>
            <a:lvl6pPr marL="2283894" indent="0">
              <a:buNone/>
              <a:defRPr sz="1400"/>
            </a:lvl6pPr>
            <a:lvl7pPr marL="2740677" indent="0">
              <a:buNone/>
              <a:defRPr sz="1400"/>
            </a:lvl7pPr>
            <a:lvl8pPr marL="3197451" indent="0">
              <a:buNone/>
              <a:defRPr sz="1400"/>
            </a:lvl8pPr>
            <a:lvl9pPr marL="3654234" indent="0">
              <a:buNone/>
              <a:defRPr sz="1400"/>
            </a:lvl9pPr>
          </a:lstStyle>
          <a:p>
            <a:pPr lvl="0"/>
            <a:r>
              <a:rPr lang="en-US" smtClean="0"/>
              <a:t>Click to edit Master text styles</a:t>
            </a:r>
          </a:p>
        </p:txBody>
      </p:sp>
    </p:spTree>
    <p:extLst>
      <p:ext uri="{BB962C8B-B14F-4D97-AF65-F5344CB8AC3E}">
        <p14:creationId xmlns:p14="http://schemas.microsoft.com/office/powerpoint/2010/main" val="364378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760941312"/>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1"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1915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775" indent="0">
              <a:buNone/>
              <a:defRPr sz="2000" b="1"/>
            </a:lvl2pPr>
            <a:lvl3pPr marL="913556" indent="0">
              <a:buNone/>
              <a:defRPr sz="1800" b="1"/>
            </a:lvl3pPr>
            <a:lvl4pPr marL="1370340" indent="0">
              <a:buNone/>
              <a:defRPr sz="1600" b="1"/>
            </a:lvl4pPr>
            <a:lvl5pPr marL="1827117" indent="0">
              <a:buNone/>
              <a:defRPr sz="1600" b="1"/>
            </a:lvl5pPr>
            <a:lvl6pPr marL="2283894" indent="0">
              <a:buNone/>
              <a:defRPr sz="1600" b="1"/>
            </a:lvl6pPr>
            <a:lvl7pPr marL="2740677" indent="0">
              <a:buNone/>
              <a:defRPr sz="1600" b="1"/>
            </a:lvl7pPr>
            <a:lvl8pPr marL="3197451" indent="0">
              <a:buNone/>
              <a:defRPr sz="1600" b="1"/>
            </a:lvl8pPr>
            <a:lvl9pPr marL="36542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80926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96018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2676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Tree>
    <p:extLst>
      <p:ext uri="{BB962C8B-B14F-4D97-AF65-F5344CB8AC3E}">
        <p14:creationId xmlns:p14="http://schemas.microsoft.com/office/powerpoint/2010/main" val="42040601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5" indent="0">
              <a:buNone/>
              <a:defRPr sz="2800"/>
            </a:lvl2pPr>
            <a:lvl3pPr marL="913556" indent="0">
              <a:buNone/>
              <a:defRPr sz="2400"/>
            </a:lvl3pPr>
            <a:lvl4pPr marL="1370340" indent="0">
              <a:buNone/>
              <a:defRPr sz="2000"/>
            </a:lvl4pPr>
            <a:lvl5pPr marL="1827117" indent="0">
              <a:buNone/>
              <a:defRPr sz="2000"/>
            </a:lvl5pPr>
            <a:lvl6pPr marL="2283894" indent="0">
              <a:buNone/>
              <a:defRPr sz="2000"/>
            </a:lvl6pPr>
            <a:lvl7pPr marL="2740677" indent="0">
              <a:buNone/>
              <a:defRPr sz="2000"/>
            </a:lvl7pPr>
            <a:lvl8pPr marL="3197451" indent="0">
              <a:buNone/>
              <a:defRPr sz="2000"/>
            </a:lvl8pPr>
            <a:lvl9pPr marL="365423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5" indent="0">
              <a:buNone/>
              <a:defRPr sz="1200"/>
            </a:lvl2pPr>
            <a:lvl3pPr marL="913556" indent="0">
              <a:buNone/>
              <a:defRPr sz="1000"/>
            </a:lvl3pPr>
            <a:lvl4pPr marL="1370340" indent="0">
              <a:buNone/>
              <a:defRPr sz="900"/>
            </a:lvl4pPr>
            <a:lvl5pPr marL="1827117" indent="0">
              <a:buNone/>
              <a:defRPr sz="900"/>
            </a:lvl5pPr>
            <a:lvl6pPr marL="2283894" indent="0">
              <a:buNone/>
              <a:defRPr sz="900"/>
            </a:lvl6pPr>
            <a:lvl7pPr marL="2740677" indent="0">
              <a:buNone/>
              <a:defRPr sz="900"/>
            </a:lvl7pPr>
            <a:lvl8pPr marL="3197451" indent="0">
              <a:buNone/>
              <a:defRPr sz="900"/>
            </a:lvl8pPr>
            <a:lvl9pPr marL="3654234" indent="0">
              <a:buNone/>
              <a:defRPr sz="900"/>
            </a:lvl9pPr>
          </a:lstStyle>
          <a:p>
            <a:pPr lvl="0"/>
            <a:r>
              <a:rPr lang="en-US" smtClean="0"/>
              <a:t>Click to edit Master text styles</a:t>
            </a:r>
          </a:p>
        </p:txBody>
      </p:sp>
    </p:spTree>
    <p:extLst>
      <p:ext uri="{BB962C8B-B14F-4D97-AF65-F5344CB8AC3E}">
        <p14:creationId xmlns:p14="http://schemas.microsoft.com/office/powerpoint/2010/main" val="11950247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70519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5"/>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5"/>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6785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22350" y="912815"/>
            <a:ext cx="7772400"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23064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47113024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4781771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62558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4605493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6402456"/>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664140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42698766"/>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757963"/>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5528248"/>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5651645"/>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9795391"/>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049285"/>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59307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3536065700"/>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3776261"/>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933114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2248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520594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95049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92057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82362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821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333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49983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749354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52489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8693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87539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13584779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28937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81411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235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4138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2488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89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287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735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6990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2558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1801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5068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pitchFamily="34" charset="0"/>
                <a:ea typeface="MS PGothic" pitchFamily="34" charset="-128"/>
              </a:defRPr>
            </a:lvl1pPr>
            <a:lvl2pPr marL="742950" indent="-285750" eaLnBrk="0" hangingPunct="0">
              <a:defRPr sz="2000" b="1">
                <a:solidFill>
                  <a:schemeClr val="bg1"/>
                </a:solidFill>
                <a:latin typeface="Arial" pitchFamily="34" charset="0"/>
                <a:ea typeface="MS PGothic" pitchFamily="34" charset="-128"/>
              </a:defRPr>
            </a:lvl2pPr>
            <a:lvl3pPr marL="1143000" indent="-228600" eaLnBrk="0" hangingPunct="0">
              <a:defRPr sz="2000" b="1">
                <a:solidFill>
                  <a:schemeClr val="bg1"/>
                </a:solidFill>
                <a:latin typeface="Arial" pitchFamily="34" charset="0"/>
                <a:ea typeface="MS PGothic" pitchFamily="34" charset="-128"/>
              </a:defRPr>
            </a:lvl3pPr>
            <a:lvl4pPr marL="1600200" indent="-228600" eaLnBrk="0" hangingPunct="0">
              <a:defRPr sz="2000" b="1">
                <a:solidFill>
                  <a:schemeClr val="bg1"/>
                </a:solidFill>
                <a:latin typeface="Arial" pitchFamily="34" charset="0"/>
                <a:ea typeface="MS PGothic" pitchFamily="34" charset="-128"/>
              </a:defRPr>
            </a:lvl4pPr>
            <a:lvl5pPr marL="2057400" indent="-228600" eaLnBrk="0" hangingPunct="0">
              <a:defRPr sz="2000" b="1">
                <a:solidFill>
                  <a:schemeClr val="bg1"/>
                </a:solidFill>
                <a:latin typeface="Arial" pitchFamily="34" charset="0"/>
                <a:ea typeface="MS PGothic" pitchFamily="34" charset="-128"/>
              </a:defRPr>
            </a:lvl5pPr>
            <a:lvl6pPr marL="2514600" indent="-228600" algn="r" eaLnBrk="0" fontAlgn="base" hangingPunct="0">
              <a:spcBef>
                <a:spcPct val="0"/>
              </a:spcBef>
              <a:spcAft>
                <a:spcPct val="0"/>
              </a:spcAft>
              <a:defRPr sz="2000" b="1">
                <a:solidFill>
                  <a:schemeClr val="bg1"/>
                </a:solidFill>
                <a:latin typeface="Arial" pitchFamily="34" charset="0"/>
                <a:ea typeface="MS PGothic" pitchFamily="34" charset="-128"/>
              </a:defRPr>
            </a:lvl6pPr>
            <a:lvl7pPr marL="2971800" indent="-228600" algn="r" eaLnBrk="0" fontAlgn="base" hangingPunct="0">
              <a:spcBef>
                <a:spcPct val="0"/>
              </a:spcBef>
              <a:spcAft>
                <a:spcPct val="0"/>
              </a:spcAft>
              <a:defRPr sz="2000" b="1">
                <a:solidFill>
                  <a:schemeClr val="bg1"/>
                </a:solidFill>
                <a:latin typeface="Arial" pitchFamily="34" charset="0"/>
                <a:ea typeface="MS PGothic" pitchFamily="34" charset="-128"/>
              </a:defRPr>
            </a:lvl7pPr>
            <a:lvl8pPr marL="3429000" indent="-228600" algn="r" eaLnBrk="0" fontAlgn="base" hangingPunct="0">
              <a:spcBef>
                <a:spcPct val="0"/>
              </a:spcBef>
              <a:spcAft>
                <a:spcPct val="0"/>
              </a:spcAft>
              <a:defRPr sz="2000" b="1">
                <a:solidFill>
                  <a:schemeClr val="bg1"/>
                </a:solidFill>
                <a:latin typeface="Arial" pitchFamily="34" charset="0"/>
                <a:ea typeface="MS PGothic" pitchFamily="34" charset="-128"/>
              </a:defRPr>
            </a:lvl8pPr>
            <a:lvl9pPr marL="3886200" indent="-228600" algn="r" eaLnBrk="0" fontAlgn="base" hangingPunct="0">
              <a:spcBef>
                <a:spcPct val="0"/>
              </a:spcBef>
              <a:spcAft>
                <a:spcPct val="0"/>
              </a:spcAft>
              <a:defRPr sz="2000" b="1">
                <a:solidFill>
                  <a:schemeClr val="bg1"/>
                </a:solidFill>
                <a:latin typeface="Arial" pitchFamily="34" charset="0"/>
                <a:ea typeface="MS PGothic" pitchFamily="34"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85064251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3020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63310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516570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43902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93858022"/>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201491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71280"/>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95365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8901919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201128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095467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626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22350" y="912813"/>
            <a:ext cx="7772400"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733389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05333088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66262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3924058"/>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40785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292126"/>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3229598"/>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28702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8376269"/>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458059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44386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3296989"/>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919828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34106436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637794"/>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22350" y="912813"/>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0223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847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0223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847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5560393"/>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pitchFamily="34" charset="0"/>
                <a:ea typeface="MS PGothic" pitchFamily="34" charset="-128"/>
              </a:defRPr>
            </a:lvl1pPr>
            <a:lvl2pPr marL="742950" indent="-285750" eaLnBrk="0" hangingPunct="0">
              <a:defRPr sz="2000" b="1">
                <a:solidFill>
                  <a:schemeClr val="bg1"/>
                </a:solidFill>
                <a:latin typeface="Arial" pitchFamily="34" charset="0"/>
                <a:ea typeface="MS PGothic" pitchFamily="34" charset="-128"/>
              </a:defRPr>
            </a:lvl2pPr>
            <a:lvl3pPr marL="1143000" indent="-228600" eaLnBrk="0" hangingPunct="0">
              <a:defRPr sz="2000" b="1">
                <a:solidFill>
                  <a:schemeClr val="bg1"/>
                </a:solidFill>
                <a:latin typeface="Arial" pitchFamily="34" charset="0"/>
                <a:ea typeface="MS PGothic" pitchFamily="34" charset="-128"/>
              </a:defRPr>
            </a:lvl3pPr>
            <a:lvl4pPr marL="1600200" indent="-228600" eaLnBrk="0" hangingPunct="0">
              <a:defRPr sz="2000" b="1">
                <a:solidFill>
                  <a:schemeClr val="bg1"/>
                </a:solidFill>
                <a:latin typeface="Arial" pitchFamily="34" charset="0"/>
                <a:ea typeface="MS PGothic" pitchFamily="34" charset="-128"/>
              </a:defRPr>
            </a:lvl4pPr>
            <a:lvl5pPr marL="2057400" indent="-228600" eaLnBrk="0" hangingPunct="0">
              <a:defRPr sz="2000" b="1">
                <a:solidFill>
                  <a:schemeClr val="bg1"/>
                </a:solidFill>
                <a:latin typeface="Arial" pitchFamily="34" charset="0"/>
                <a:ea typeface="MS PGothic" pitchFamily="34" charset="-128"/>
              </a:defRPr>
            </a:lvl5pPr>
            <a:lvl6pPr marL="2514600" indent="-228600" algn="r" eaLnBrk="0" fontAlgn="base" hangingPunct="0">
              <a:spcBef>
                <a:spcPct val="0"/>
              </a:spcBef>
              <a:spcAft>
                <a:spcPct val="0"/>
              </a:spcAft>
              <a:defRPr sz="2000" b="1">
                <a:solidFill>
                  <a:schemeClr val="bg1"/>
                </a:solidFill>
                <a:latin typeface="Arial" pitchFamily="34" charset="0"/>
                <a:ea typeface="MS PGothic" pitchFamily="34" charset="-128"/>
              </a:defRPr>
            </a:lvl6pPr>
            <a:lvl7pPr marL="2971800" indent="-228600" algn="r" eaLnBrk="0" fontAlgn="base" hangingPunct="0">
              <a:spcBef>
                <a:spcPct val="0"/>
              </a:spcBef>
              <a:spcAft>
                <a:spcPct val="0"/>
              </a:spcAft>
              <a:defRPr sz="2000" b="1">
                <a:solidFill>
                  <a:schemeClr val="bg1"/>
                </a:solidFill>
                <a:latin typeface="Arial" pitchFamily="34" charset="0"/>
                <a:ea typeface="MS PGothic" pitchFamily="34" charset="-128"/>
              </a:defRPr>
            </a:lvl7pPr>
            <a:lvl8pPr marL="3429000" indent="-228600" algn="r" eaLnBrk="0" fontAlgn="base" hangingPunct="0">
              <a:spcBef>
                <a:spcPct val="0"/>
              </a:spcBef>
              <a:spcAft>
                <a:spcPct val="0"/>
              </a:spcAft>
              <a:defRPr sz="2000" b="1">
                <a:solidFill>
                  <a:schemeClr val="bg1"/>
                </a:solidFill>
                <a:latin typeface="Arial" pitchFamily="34" charset="0"/>
                <a:ea typeface="MS PGothic" pitchFamily="34" charset="-128"/>
              </a:defRPr>
            </a:lvl8pPr>
            <a:lvl9pPr marL="3886200" indent="-228600" algn="r" eaLnBrk="0" fontAlgn="base" hangingPunct="0">
              <a:spcBef>
                <a:spcPct val="0"/>
              </a:spcBef>
              <a:spcAft>
                <a:spcPct val="0"/>
              </a:spcAft>
              <a:defRPr sz="2000" b="1">
                <a:solidFill>
                  <a:schemeClr val="bg1"/>
                </a:solidFill>
                <a:latin typeface="Arial" pitchFamily="34" charset="0"/>
                <a:ea typeface="MS PGothic" pitchFamily="34"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87056315"/>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429606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839602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60413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0919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276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564573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238579"/>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4846298"/>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0388758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246275"/>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018105"/>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22350" y="912813"/>
            <a:ext cx="7772400"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356178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810208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81368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2838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71567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5911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4773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0813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834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09131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3610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0044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92225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69013"/>
            <a:ext cx="9144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6" name="Picture 6" descr="bbso-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0" name="Rectangle 2"/>
          <p:cNvSpPr>
            <a:spLocks noGrp="1" noChangeArrowheads="1"/>
          </p:cNvSpPr>
          <p:nvPr>
            <p:ph type="ctrTitle"/>
          </p:nvPr>
        </p:nvSpPr>
        <p:spPr>
          <a:xfrm>
            <a:off x="685800" y="1052513"/>
            <a:ext cx="7772400" cy="1470025"/>
          </a:xfrm>
        </p:spPr>
        <p:txBody>
          <a:bodyPr/>
          <a:lstStyle>
            <a:lvl1pPr>
              <a:defRPr/>
            </a:lvl1pPr>
          </a:lstStyle>
          <a:p>
            <a:pPr lvl="0"/>
            <a:r>
              <a:rPr lang="en-US" noProof="0" smtClean="0"/>
              <a:t>Click to edit Master title style</a:t>
            </a:r>
          </a:p>
        </p:txBody>
      </p:sp>
      <p:sp>
        <p:nvSpPr>
          <p:cNvPr id="595971"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30781323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822205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0008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9133421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4265317"/>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385004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19527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13664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642753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71550"/>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2723774"/>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98510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22350" y="912813"/>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223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84750" y="1981200"/>
            <a:ext cx="3810000" cy="4114800"/>
          </a:xfrm>
        </p:spPr>
        <p:txBody>
          <a:bodyPr/>
          <a:lstStyle/>
          <a:p>
            <a:pPr lvl="0"/>
            <a:endParaRPr lang="en-US" noProof="0" smtClean="0"/>
          </a:p>
        </p:txBody>
      </p:sp>
    </p:spTree>
    <p:extLst>
      <p:ext uri="{BB962C8B-B14F-4D97-AF65-F5344CB8AC3E}">
        <p14:creationId xmlns:p14="http://schemas.microsoft.com/office/powerpoint/2010/main" val="256109384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slideLayout" Target="../slideLayouts/slideLayout126.xml"/><Relationship Id="rId15" Type="http://schemas.openxmlformats.org/officeDocument/2006/relationships/slideLayout" Target="../slideLayouts/slideLayout127.xml"/><Relationship Id="rId16" Type="http://schemas.openxmlformats.org/officeDocument/2006/relationships/theme" Target="../theme/theme10.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slideLayout" Target="../slideLayouts/slideLayout140.xml"/><Relationship Id="rId14" Type="http://schemas.openxmlformats.org/officeDocument/2006/relationships/slideLayout" Target="../slideLayouts/slideLayout141.xml"/><Relationship Id="rId15" Type="http://schemas.openxmlformats.org/officeDocument/2006/relationships/slideLayout" Target="../slideLayouts/slideLayout142.xml"/><Relationship Id="rId16" Type="http://schemas.openxmlformats.org/officeDocument/2006/relationships/theme" Target="../theme/theme11.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28.xml"/><Relationship Id="rId2" Type="http://schemas.openxmlformats.org/officeDocument/2006/relationships/slideLayout" Target="../slideLayouts/slideLayout129.xml"/><Relationship Id="rId3" Type="http://schemas.openxmlformats.org/officeDocument/2006/relationships/slideLayout" Target="../slideLayouts/slideLayout130.xml"/><Relationship Id="rId4" Type="http://schemas.openxmlformats.org/officeDocument/2006/relationships/slideLayout" Target="../slideLayouts/slideLayout131.xml"/><Relationship Id="rId5" Type="http://schemas.openxmlformats.org/officeDocument/2006/relationships/slideLayout" Target="../slideLayouts/slideLayout132.xml"/><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Relationship Id="rId15" Type="http://schemas.openxmlformats.org/officeDocument/2006/relationships/slideLayout" Target="../slideLayouts/slideLayout157.xml"/><Relationship Id="rId16" Type="http://schemas.openxmlformats.org/officeDocument/2006/relationships/theme" Target="../theme/theme12.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slideLayout" Target="../slideLayouts/slideLayout169.xml"/><Relationship Id="rId13" Type="http://schemas.openxmlformats.org/officeDocument/2006/relationships/slideLayout" Target="../slideLayouts/slideLayout170.xml"/><Relationship Id="rId14" Type="http://schemas.openxmlformats.org/officeDocument/2006/relationships/slideLayout" Target="../slideLayouts/slideLayout171.xml"/><Relationship Id="rId15" Type="http://schemas.openxmlformats.org/officeDocument/2006/relationships/slideLayout" Target="../slideLayouts/slideLayout172.xml"/><Relationship Id="rId16" Type="http://schemas.openxmlformats.org/officeDocument/2006/relationships/theme" Target="../theme/theme13.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slideLayout" Target="../slideLayouts/slideLayout184.xml"/><Relationship Id="rId13" Type="http://schemas.openxmlformats.org/officeDocument/2006/relationships/slideLayout" Target="../slideLayouts/slideLayout185.xml"/><Relationship Id="rId14" Type="http://schemas.openxmlformats.org/officeDocument/2006/relationships/slideLayout" Target="../slideLayouts/slideLayout186.xml"/><Relationship Id="rId15" Type="http://schemas.openxmlformats.org/officeDocument/2006/relationships/slideLayout" Target="../slideLayouts/slideLayout187.xml"/><Relationship Id="rId16" Type="http://schemas.openxmlformats.org/officeDocument/2006/relationships/theme" Target="../theme/theme14.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slideLayout" Target="../slideLayouts/slideLayout200.xml"/><Relationship Id="rId14" Type="http://schemas.openxmlformats.org/officeDocument/2006/relationships/slideLayout" Target="../slideLayouts/slideLayout201.xml"/><Relationship Id="rId15" Type="http://schemas.openxmlformats.org/officeDocument/2006/relationships/slideLayout" Target="../slideLayouts/slideLayout202.xml"/><Relationship Id="rId16" Type="http://schemas.openxmlformats.org/officeDocument/2006/relationships/theme" Target="../theme/theme15.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slideLayout" Target="../slideLayouts/slideLayout214.xml"/><Relationship Id="rId13" Type="http://schemas.openxmlformats.org/officeDocument/2006/relationships/theme" Target="../theme/theme16.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slideLayout" Target="../slideLayouts/slideLayout227.xml"/><Relationship Id="rId14" Type="http://schemas.openxmlformats.org/officeDocument/2006/relationships/theme" Target="../theme/theme17.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slideLayout" Target="../slideLayouts/slideLayout239.xml"/><Relationship Id="rId13" Type="http://schemas.openxmlformats.org/officeDocument/2006/relationships/slideLayout" Target="../slideLayouts/slideLayout240.xml"/><Relationship Id="rId14" Type="http://schemas.openxmlformats.org/officeDocument/2006/relationships/slideLayout" Target="../slideLayouts/slideLayout241.xml"/><Relationship Id="rId15" Type="http://schemas.openxmlformats.org/officeDocument/2006/relationships/theme" Target="../theme/theme18.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slideLayout" Target="../slideLayouts/slideLayout253.xml"/><Relationship Id="rId13" Type="http://schemas.openxmlformats.org/officeDocument/2006/relationships/slideLayout" Target="../slideLayouts/slideLayout254.xml"/><Relationship Id="rId14" Type="http://schemas.openxmlformats.org/officeDocument/2006/relationships/slideLayout" Target="../slideLayouts/slideLayout255.xml"/><Relationship Id="rId15" Type="http://schemas.openxmlformats.org/officeDocument/2006/relationships/theme" Target="../theme/theme19.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0.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slideLayout" Target="../slideLayouts/slideLayout278.xml"/><Relationship Id="rId13" Type="http://schemas.openxmlformats.org/officeDocument/2006/relationships/theme" Target="../theme/theme21.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89.xml"/><Relationship Id="rId12" Type="http://schemas.openxmlformats.org/officeDocument/2006/relationships/slideLayout" Target="../slideLayouts/slideLayout290.xml"/><Relationship Id="rId13" Type="http://schemas.openxmlformats.org/officeDocument/2006/relationships/slideLayout" Target="../slideLayouts/slideLayout291.xml"/><Relationship Id="rId14" Type="http://schemas.openxmlformats.org/officeDocument/2006/relationships/theme" Target="../theme/theme22.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279.xml"/><Relationship Id="rId2" Type="http://schemas.openxmlformats.org/officeDocument/2006/relationships/slideLayout" Target="../slideLayouts/slideLayout280.xml"/><Relationship Id="rId3" Type="http://schemas.openxmlformats.org/officeDocument/2006/relationships/slideLayout" Target="../slideLayouts/slideLayout281.xml"/><Relationship Id="rId4" Type="http://schemas.openxmlformats.org/officeDocument/2006/relationships/slideLayout" Target="../slideLayouts/slideLayout282.xml"/><Relationship Id="rId5" Type="http://schemas.openxmlformats.org/officeDocument/2006/relationships/slideLayout" Target="../slideLayouts/slideLayout283.xml"/><Relationship Id="rId6" Type="http://schemas.openxmlformats.org/officeDocument/2006/relationships/slideLayout" Target="../slideLayouts/slideLayout284.xml"/><Relationship Id="rId7" Type="http://schemas.openxmlformats.org/officeDocument/2006/relationships/slideLayout" Target="../slideLayouts/slideLayout285.xml"/><Relationship Id="rId8" Type="http://schemas.openxmlformats.org/officeDocument/2006/relationships/slideLayout" Target="../slideLayouts/slideLayout286.xml"/><Relationship Id="rId9" Type="http://schemas.openxmlformats.org/officeDocument/2006/relationships/slideLayout" Target="../slideLayouts/slideLayout287.xml"/><Relationship Id="rId10" Type="http://schemas.openxmlformats.org/officeDocument/2006/relationships/slideLayout" Target="../slideLayouts/slideLayout28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slideLayout" Target="../slideLayouts/slideLayout303.xml"/><Relationship Id="rId13" Type="http://schemas.openxmlformats.org/officeDocument/2006/relationships/slideLayout" Target="../slideLayouts/slideLayout304.xml"/><Relationship Id="rId14" Type="http://schemas.openxmlformats.org/officeDocument/2006/relationships/slideLayout" Target="../slideLayouts/slideLayout305.xml"/><Relationship Id="rId15" Type="http://schemas.openxmlformats.org/officeDocument/2006/relationships/slideLayout" Target="../slideLayouts/slideLayout306.xml"/><Relationship Id="rId16" Type="http://schemas.openxmlformats.org/officeDocument/2006/relationships/theme" Target="../theme/theme23.xml"/><Relationship Id="rId17" Type="http://schemas.openxmlformats.org/officeDocument/2006/relationships/image" Target="../media/image1.png"/><Relationship Id="rId18" Type="http://schemas.openxmlformats.org/officeDocument/2006/relationships/image" Target="../media/image2.jpe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theme" Target="../theme/theme5.xml"/><Relationship Id="rId16" Type="http://schemas.openxmlformats.org/officeDocument/2006/relationships/image" Target="../media/image1.png"/><Relationship Id="rId17" Type="http://schemas.openxmlformats.org/officeDocument/2006/relationships/image" Target="../media/image2.jpe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6.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7.xml"/><Relationship Id="rId13" Type="http://schemas.openxmlformats.org/officeDocument/2006/relationships/image" Target="../media/image1.png"/><Relationship Id="rId14" Type="http://schemas.openxmlformats.org/officeDocument/2006/relationships/image" Target="../media/image2.jpe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slideLayout" Target="../slideLayouts/slideLayout100.xml"/><Relationship Id="rId14" Type="http://schemas.openxmlformats.org/officeDocument/2006/relationships/theme" Target="../theme/theme8.xml"/><Relationship Id="rId15" Type="http://schemas.openxmlformats.org/officeDocument/2006/relationships/image" Target="../media/image1.png"/><Relationship Id="rId16" Type="http://schemas.openxmlformats.org/officeDocument/2006/relationships/image" Target="../media/image2.jpe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slideLayout" Target="../slideLayouts/slideLayout112.xml"/><Relationship Id="rId13" Type="http://schemas.openxmlformats.org/officeDocument/2006/relationships/theme" Target="../theme/theme9.xml"/><Relationship Id="rId14" Type="http://schemas.openxmlformats.org/officeDocument/2006/relationships/image" Target="../media/image1.png"/><Relationship Id="rId15" Type="http://schemas.openxmlformats.org/officeDocument/2006/relationships/image" Target="../media/image2.jpe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3315"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6"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13318"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295" r:id="rId1"/>
    <p:sldLayoutId id="2147487109" r:id="rId2"/>
    <p:sldLayoutId id="2147487110" r:id="rId3"/>
    <p:sldLayoutId id="2147487111" r:id="rId4"/>
    <p:sldLayoutId id="2147487112" r:id="rId5"/>
    <p:sldLayoutId id="2147487113" r:id="rId6"/>
    <p:sldLayoutId id="2147487114" r:id="rId7"/>
    <p:sldLayoutId id="2147487115" r:id="rId8"/>
    <p:sldLayoutId id="2147487116" r:id="rId9"/>
    <p:sldLayoutId id="2147487117" r:id="rId10"/>
    <p:sldLayoutId id="2147487118" r:id="rId11"/>
    <p:sldLayoutId id="2147487119" r:id="rId12"/>
    <p:sldLayoutId id="2147487120" r:id="rId13"/>
    <p:sldLayoutId id="2147487121" r:id="rId14"/>
    <p:sldLayoutId id="2147487122"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44035"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4036"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44038"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8" r:id="rId1"/>
    <p:sldLayoutId id="2147487210" r:id="rId2"/>
    <p:sldLayoutId id="2147487211" r:id="rId3"/>
    <p:sldLayoutId id="2147487212" r:id="rId4"/>
    <p:sldLayoutId id="2147487213" r:id="rId5"/>
    <p:sldLayoutId id="2147487214" r:id="rId6"/>
    <p:sldLayoutId id="2147487215" r:id="rId7"/>
    <p:sldLayoutId id="2147487216" r:id="rId8"/>
    <p:sldLayoutId id="2147487217" r:id="rId9"/>
    <p:sldLayoutId id="2147487218" r:id="rId10"/>
    <p:sldLayoutId id="2147487219" r:id="rId11"/>
    <p:sldLayoutId id="2147487220" r:id="rId12"/>
    <p:sldLayoutId id="2147487221" r:id="rId13"/>
    <p:sldLayoutId id="2147487222" r:id="rId14"/>
    <p:sldLayoutId id="2147487223"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46083"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6084"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46086"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9" r:id="rId1"/>
    <p:sldLayoutId id="2147487224" r:id="rId2"/>
    <p:sldLayoutId id="2147487225" r:id="rId3"/>
    <p:sldLayoutId id="2147487226" r:id="rId4"/>
    <p:sldLayoutId id="2147487227" r:id="rId5"/>
    <p:sldLayoutId id="2147487228" r:id="rId6"/>
    <p:sldLayoutId id="2147487229" r:id="rId7"/>
    <p:sldLayoutId id="2147487230" r:id="rId8"/>
    <p:sldLayoutId id="2147487231" r:id="rId9"/>
    <p:sldLayoutId id="2147487232" r:id="rId10"/>
    <p:sldLayoutId id="2147487233" r:id="rId11"/>
    <p:sldLayoutId id="2147487234" r:id="rId12"/>
    <p:sldLayoutId id="2147487235" r:id="rId13"/>
    <p:sldLayoutId id="2147487236" r:id="rId14"/>
    <p:sldLayoutId id="2147487237"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48131"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8132"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48134"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20" r:id="rId1"/>
    <p:sldLayoutId id="2147487238" r:id="rId2"/>
    <p:sldLayoutId id="2147487239" r:id="rId3"/>
    <p:sldLayoutId id="2147487240" r:id="rId4"/>
    <p:sldLayoutId id="2147487241" r:id="rId5"/>
    <p:sldLayoutId id="2147487242" r:id="rId6"/>
    <p:sldLayoutId id="2147487243" r:id="rId7"/>
    <p:sldLayoutId id="2147487244" r:id="rId8"/>
    <p:sldLayoutId id="2147487245" r:id="rId9"/>
    <p:sldLayoutId id="2147487246" r:id="rId10"/>
    <p:sldLayoutId id="2147487247" r:id="rId11"/>
    <p:sldLayoutId id="2147487248" r:id="rId12"/>
    <p:sldLayoutId id="2147487249" r:id="rId13"/>
    <p:sldLayoutId id="2147487250" r:id="rId14"/>
    <p:sldLayoutId id="2147487251"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50179"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0180"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50182"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21" r:id="rId1"/>
    <p:sldLayoutId id="2147487252" r:id="rId2"/>
    <p:sldLayoutId id="2147487253" r:id="rId3"/>
    <p:sldLayoutId id="2147487254" r:id="rId4"/>
    <p:sldLayoutId id="2147487255" r:id="rId5"/>
    <p:sldLayoutId id="2147487256" r:id="rId6"/>
    <p:sldLayoutId id="2147487257" r:id="rId7"/>
    <p:sldLayoutId id="2147487258" r:id="rId8"/>
    <p:sldLayoutId id="2147487259" r:id="rId9"/>
    <p:sldLayoutId id="2147487260" r:id="rId10"/>
    <p:sldLayoutId id="2147487261" r:id="rId11"/>
    <p:sldLayoutId id="2147487262" r:id="rId12"/>
    <p:sldLayoutId id="2147487263" r:id="rId13"/>
    <p:sldLayoutId id="2147487264" r:id="rId14"/>
    <p:sldLayoutId id="2147487265"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522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2228"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52230"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22" r:id="rId1"/>
    <p:sldLayoutId id="2147487266" r:id="rId2"/>
    <p:sldLayoutId id="2147487267" r:id="rId3"/>
    <p:sldLayoutId id="2147487268" r:id="rId4"/>
    <p:sldLayoutId id="2147487269" r:id="rId5"/>
    <p:sldLayoutId id="2147487270" r:id="rId6"/>
    <p:sldLayoutId id="2147487271" r:id="rId7"/>
    <p:sldLayoutId id="2147487272" r:id="rId8"/>
    <p:sldLayoutId id="2147487273" r:id="rId9"/>
    <p:sldLayoutId id="2147487274" r:id="rId10"/>
    <p:sldLayoutId id="2147487275" r:id="rId11"/>
    <p:sldLayoutId id="2147487276" r:id="rId12"/>
    <p:sldLayoutId id="2147487277" r:id="rId13"/>
    <p:sldLayoutId id="2147487278" r:id="rId14"/>
    <p:sldLayoutId id="2147487279"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54275"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4276"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54278"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23"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 id="2147487290" r:id="rId12"/>
    <p:sldLayoutId id="2147487291" r:id="rId13"/>
    <p:sldLayoutId id="2147487292" r:id="rId14"/>
    <p:sldLayoutId id="2147487293"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32771"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32772"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32774"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807426"/>
      </p:ext>
    </p:extLst>
  </p:cSld>
  <p:clrMap bg1="lt1" tx1="dk1" bg2="lt2" tx2="dk2" accent1="accent1" accent2="accent2" accent3="accent3" accent4="accent4" accent5="accent5" accent6="accent6" hlink="hlink" folHlink="folHlink"/>
  <p:sldLayoutIdLst>
    <p:sldLayoutId id="2147487325" r:id="rId1"/>
    <p:sldLayoutId id="2147487326" r:id="rId2"/>
    <p:sldLayoutId id="2147487327" r:id="rId3"/>
    <p:sldLayoutId id="2147487328" r:id="rId4"/>
    <p:sldLayoutId id="2147487329" r:id="rId5"/>
    <p:sldLayoutId id="2147487330" r:id="rId6"/>
    <p:sldLayoutId id="2147487331" r:id="rId7"/>
    <p:sldLayoutId id="2147487332" r:id="rId8"/>
    <p:sldLayoutId id="2147487333" r:id="rId9"/>
    <p:sldLayoutId id="2147487334" r:id="rId10"/>
    <p:sldLayoutId id="2147487335" r:id="rId11"/>
    <p:sldLayoutId id="2147487336" r:id="rId12"/>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njit_Admin_footer_PP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1030" name="Picture 6" descr="bbso-new-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12239"/>
      </p:ext>
    </p:extLst>
  </p:cSld>
  <p:clrMap bg1="lt1" tx1="dk1" bg2="lt2" tx2="dk2" accent1="accent1" accent2="accent2" accent3="accent3" accent4="accent4" accent5="accent5" accent6="accent6" hlink="hlink" folHlink="folHlink"/>
  <p:sldLayoutIdLst>
    <p:sldLayoutId id="2147487338" r:id="rId1"/>
    <p:sldLayoutId id="2147487339" r:id="rId2"/>
    <p:sldLayoutId id="2147487340" r:id="rId3"/>
    <p:sldLayoutId id="2147487341" r:id="rId4"/>
    <p:sldLayoutId id="2147487342" r:id="rId5"/>
    <p:sldLayoutId id="2147487343" r:id="rId6"/>
    <p:sldLayoutId id="2147487344" r:id="rId7"/>
    <p:sldLayoutId id="2147487345" r:id="rId8"/>
    <p:sldLayoutId id="2147487346" r:id="rId9"/>
    <p:sldLayoutId id="2147487347" r:id="rId10"/>
    <p:sldLayoutId id="2147487348" r:id="rId11"/>
    <p:sldLayoutId id="2147487349" r:id="rId12"/>
    <p:sldLayoutId id="2147487350" r:id="rId13"/>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njit_Admin_footer_PP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1030" name="Picture 6" descr="bbso-new-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997324"/>
      </p:ext>
    </p:extLst>
  </p:cSld>
  <p:clrMap bg1="lt1" tx1="dk1" bg2="lt2" tx2="dk2" accent1="accent1" accent2="accent2" accent3="accent3" accent4="accent4" accent5="accent5" accent6="accent6" hlink="hlink" folHlink="folHlink"/>
  <p:sldLayoutIdLst>
    <p:sldLayoutId id="2147487352" r:id="rId1"/>
    <p:sldLayoutId id="2147487353" r:id="rId2"/>
    <p:sldLayoutId id="2147487354" r:id="rId3"/>
    <p:sldLayoutId id="2147487355" r:id="rId4"/>
    <p:sldLayoutId id="2147487356" r:id="rId5"/>
    <p:sldLayoutId id="2147487357" r:id="rId6"/>
    <p:sldLayoutId id="2147487358" r:id="rId7"/>
    <p:sldLayoutId id="2147487359" r:id="rId8"/>
    <p:sldLayoutId id="2147487360" r:id="rId9"/>
    <p:sldLayoutId id="2147487361" r:id="rId10"/>
    <p:sldLayoutId id="2147487362" r:id="rId11"/>
    <p:sldLayoutId id="2147487363" r:id="rId12"/>
    <p:sldLayoutId id="2147487364" r:id="rId13"/>
    <p:sldLayoutId id="2147487365" r:id="rId14"/>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njit_Admin_footer_PP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1030" name="Picture 6" descr="bbso-new-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958933"/>
      </p:ext>
    </p:extLst>
  </p:cSld>
  <p:clrMap bg1="lt1" tx1="dk1" bg2="lt2" tx2="dk2" accent1="accent1" accent2="accent2" accent3="accent3" accent4="accent4" accent5="accent5" accent6="accent6" hlink="hlink" folHlink="folHlink"/>
  <p:sldLayoutIdLst>
    <p:sldLayoutId id="2147487367" r:id="rId1"/>
    <p:sldLayoutId id="2147487368" r:id="rId2"/>
    <p:sldLayoutId id="2147487369" r:id="rId3"/>
    <p:sldLayoutId id="2147487370" r:id="rId4"/>
    <p:sldLayoutId id="2147487371" r:id="rId5"/>
    <p:sldLayoutId id="2147487372" r:id="rId6"/>
    <p:sldLayoutId id="2147487373" r:id="rId7"/>
    <p:sldLayoutId id="2147487374" r:id="rId8"/>
    <p:sldLayoutId id="2147487375" r:id="rId9"/>
    <p:sldLayoutId id="2147487376" r:id="rId10"/>
    <p:sldLayoutId id="2147487377" r:id="rId11"/>
    <p:sldLayoutId id="2147487378" r:id="rId12"/>
    <p:sldLayoutId id="2147487379" r:id="rId13"/>
    <p:sldLayoutId id="2147487380" r:id="rId14"/>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27651"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27652"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27654"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07"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 id="2147487308" r:id="rId12"/>
  </p:sldLayoutIdLst>
  <p:hf sldNum="0" hdr="0" ftr="0" dt="0"/>
  <p:txStyles>
    <p:titleStyle>
      <a:lvl1pPr algn="l" rtl="0" eaLnBrk="0" fontAlgn="base" hangingPunct="0">
        <a:spcBef>
          <a:spcPct val="0"/>
        </a:spcBef>
        <a:spcAft>
          <a:spcPct val="0"/>
        </a:spcAft>
        <a:defRPr sz="38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27651"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27652" name="Picture 4" descr="njit_Admin_footer_P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27654" name="Picture 6" descr="bbso-new-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584411"/>
      </p:ext>
    </p:extLst>
  </p:cSld>
  <p:clrMap bg1="lt1" tx1="dk1" bg2="lt2" tx2="dk2" accent1="accent1" accent2="accent2" accent3="accent3" accent4="accent4" accent5="accent5" accent6="accent6" hlink="hlink" folHlink="folHlink"/>
  <p:sldLayoutIdLst>
    <p:sldLayoutId id="2147487382" r:id="rId1"/>
    <p:sldLayoutId id="2147487383" r:id="rId2"/>
    <p:sldLayoutId id="2147487384" r:id="rId3"/>
    <p:sldLayoutId id="2147487385" r:id="rId4"/>
    <p:sldLayoutId id="2147487386" r:id="rId5"/>
    <p:sldLayoutId id="2147487387" r:id="rId6"/>
    <p:sldLayoutId id="2147487388" r:id="rId7"/>
    <p:sldLayoutId id="2147487389" r:id="rId8"/>
    <p:sldLayoutId id="2147487390" r:id="rId9"/>
    <p:sldLayoutId id="2147487391" r:id="rId10"/>
    <p:sldLayoutId id="2147487392" r:id="rId11"/>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ltLang="zh-CN"/>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54" tIns="45678" rIns="91354" bIns="4567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1028"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4"/>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68" y="6129338"/>
            <a:ext cx="356552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pPr algn="l" eaLnBrk="0" hangingPunct="0">
              <a:spcBef>
                <a:spcPct val="50000"/>
              </a:spcBef>
              <a:defRPr/>
            </a:pPr>
            <a:r>
              <a:rPr lang="en-US" sz="1800" i="1" smtClean="0">
                <a:solidFill>
                  <a:srgbClr val="F8F2DA"/>
                </a:solidFill>
                <a:latin typeface="Arial" charset="0"/>
              </a:rPr>
              <a:t>Big Bear Solar Observatory </a:t>
            </a:r>
          </a:p>
        </p:txBody>
      </p:sp>
      <p:pic>
        <p:nvPicPr>
          <p:cNvPr id="1030"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031892"/>
      </p:ext>
    </p:extLst>
  </p:cSld>
  <p:clrMap bg1="lt1" tx1="dk1" bg2="lt2" tx2="dk2" accent1="accent1" accent2="accent2" accent3="accent3" accent4="accent4" accent5="accent5" accent6="accent6" hlink="hlink" folHlink="folHlink"/>
  <p:sldLayoutIdLst>
    <p:sldLayoutId id="2147487422" r:id="rId1"/>
    <p:sldLayoutId id="2147487423" r:id="rId2"/>
    <p:sldLayoutId id="2147487424" r:id="rId3"/>
    <p:sldLayoutId id="2147487425" r:id="rId4"/>
    <p:sldLayoutId id="2147487426" r:id="rId5"/>
    <p:sldLayoutId id="2147487427" r:id="rId6"/>
    <p:sldLayoutId id="2147487428" r:id="rId7"/>
    <p:sldLayoutId id="2147487429" r:id="rId8"/>
    <p:sldLayoutId id="2147487430" r:id="rId9"/>
    <p:sldLayoutId id="2147487431" r:id="rId10"/>
    <p:sldLayoutId id="2147487432" r:id="rId11"/>
    <p:sldLayoutId id="2147487433" r:id="rId12"/>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6775" algn="l" rtl="0" fontAlgn="base">
        <a:spcBef>
          <a:spcPct val="0"/>
        </a:spcBef>
        <a:spcAft>
          <a:spcPct val="0"/>
        </a:spcAft>
        <a:defRPr sz="3800">
          <a:solidFill>
            <a:schemeClr val="tx2"/>
          </a:solidFill>
          <a:latin typeface="Times New Roman" pitchFamily="18" charset="0"/>
          <a:ea typeface="MS PGothic" pitchFamily="34" charset="-128"/>
        </a:defRPr>
      </a:lvl6pPr>
      <a:lvl7pPr marL="913556" algn="l" rtl="0" fontAlgn="base">
        <a:spcBef>
          <a:spcPct val="0"/>
        </a:spcBef>
        <a:spcAft>
          <a:spcPct val="0"/>
        </a:spcAft>
        <a:defRPr sz="3800">
          <a:solidFill>
            <a:schemeClr val="tx2"/>
          </a:solidFill>
          <a:latin typeface="Times New Roman" pitchFamily="18" charset="0"/>
          <a:ea typeface="MS PGothic" pitchFamily="34" charset="-128"/>
        </a:defRPr>
      </a:lvl7pPr>
      <a:lvl8pPr marL="1370340" algn="l" rtl="0" fontAlgn="base">
        <a:spcBef>
          <a:spcPct val="0"/>
        </a:spcBef>
        <a:spcAft>
          <a:spcPct val="0"/>
        </a:spcAft>
        <a:defRPr sz="3800">
          <a:solidFill>
            <a:schemeClr val="tx2"/>
          </a:solidFill>
          <a:latin typeface="Times New Roman" pitchFamily="18" charset="0"/>
          <a:ea typeface="MS PGothic" pitchFamily="34" charset="-128"/>
        </a:defRPr>
      </a:lvl8pPr>
      <a:lvl9pPr marL="1827117"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588" indent="-342588"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266" indent="-28549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1945" indent="-228387" algn="l" rtl="0" eaLnBrk="0" fontAlgn="base" hangingPunct="0">
        <a:spcBef>
          <a:spcPct val="20000"/>
        </a:spcBef>
        <a:spcAft>
          <a:spcPct val="0"/>
        </a:spcAft>
        <a:buChar char="•"/>
        <a:defRPr>
          <a:solidFill>
            <a:schemeClr val="tx1"/>
          </a:solidFill>
          <a:latin typeface="+mn-lt"/>
          <a:ea typeface="+mn-ea"/>
          <a:cs typeface="MS PGothic" charset="0"/>
        </a:defRPr>
      </a:lvl3pPr>
      <a:lvl4pPr marL="1598725" indent="-228387"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5510" indent="-228387"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2287" indent="-228387" algn="l" rtl="0" fontAlgn="base">
        <a:spcBef>
          <a:spcPct val="20000"/>
        </a:spcBef>
        <a:spcAft>
          <a:spcPct val="0"/>
        </a:spcAft>
        <a:buChar char="»"/>
        <a:defRPr sz="1400">
          <a:solidFill>
            <a:schemeClr val="tx1"/>
          </a:solidFill>
          <a:latin typeface="+mn-lt"/>
          <a:ea typeface="+mn-ea"/>
        </a:defRPr>
      </a:lvl6pPr>
      <a:lvl7pPr marL="2969064" indent="-228387" algn="l" rtl="0" fontAlgn="base">
        <a:spcBef>
          <a:spcPct val="20000"/>
        </a:spcBef>
        <a:spcAft>
          <a:spcPct val="0"/>
        </a:spcAft>
        <a:buChar char="»"/>
        <a:defRPr sz="1400">
          <a:solidFill>
            <a:schemeClr val="tx1"/>
          </a:solidFill>
          <a:latin typeface="+mn-lt"/>
          <a:ea typeface="+mn-ea"/>
        </a:defRPr>
      </a:lvl7pPr>
      <a:lvl8pPr marL="3425846" indent="-228387" algn="l" rtl="0" fontAlgn="base">
        <a:spcBef>
          <a:spcPct val="20000"/>
        </a:spcBef>
        <a:spcAft>
          <a:spcPct val="0"/>
        </a:spcAft>
        <a:buChar char="»"/>
        <a:defRPr sz="1400">
          <a:solidFill>
            <a:schemeClr val="tx1"/>
          </a:solidFill>
          <a:latin typeface="+mn-lt"/>
          <a:ea typeface="+mn-ea"/>
        </a:defRPr>
      </a:lvl8pPr>
      <a:lvl9pPr marL="3882619" indent="-228387"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3556" rtl="0" eaLnBrk="1" latinLnBrk="0" hangingPunct="1">
        <a:defRPr sz="1800" kern="1200">
          <a:solidFill>
            <a:schemeClr val="tx1"/>
          </a:solidFill>
          <a:latin typeface="+mn-lt"/>
          <a:ea typeface="+mn-ea"/>
          <a:cs typeface="+mn-cs"/>
        </a:defRPr>
      </a:lvl1pPr>
      <a:lvl2pPr marL="456775" algn="l" defTabSz="913556" rtl="0" eaLnBrk="1" latinLnBrk="0" hangingPunct="1">
        <a:defRPr sz="1800" kern="1200">
          <a:solidFill>
            <a:schemeClr val="tx1"/>
          </a:solidFill>
          <a:latin typeface="+mn-lt"/>
          <a:ea typeface="+mn-ea"/>
          <a:cs typeface="+mn-cs"/>
        </a:defRPr>
      </a:lvl2pPr>
      <a:lvl3pPr marL="913556" algn="l" defTabSz="913556" rtl="0" eaLnBrk="1" latinLnBrk="0" hangingPunct="1">
        <a:defRPr sz="1800" kern="1200">
          <a:solidFill>
            <a:schemeClr val="tx1"/>
          </a:solidFill>
          <a:latin typeface="+mn-lt"/>
          <a:ea typeface="+mn-ea"/>
          <a:cs typeface="+mn-cs"/>
        </a:defRPr>
      </a:lvl3pPr>
      <a:lvl4pPr marL="1370340" algn="l" defTabSz="913556" rtl="0" eaLnBrk="1" latinLnBrk="0" hangingPunct="1">
        <a:defRPr sz="1800" kern="1200">
          <a:solidFill>
            <a:schemeClr val="tx1"/>
          </a:solidFill>
          <a:latin typeface="+mn-lt"/>
          <a:ea typeface="+mn-ea"/>
          <a:cs typeface="+mn-cs"/>
        </a:defRPr>
      </a:lvl4pPr>
      <a:lvl5pPr marL="1827117" algn="l" defTabSz="913556" rtl="0" eaLnBrk="1" latinLnBrk="0" hangingPunct="1">
        <a:defRPr sz="1800" kern="1200">
          <a:solidFill>
            <a:schemeClr val="tx1"/>
          </a:solidFill>
          <a:latin typeface="+mn-lt"/>
          <a:ea typeface="+mn-ea"/>
          <a:cs typeface="+mn-cs"/>
        </a:defRPr>
      </a:lvl5pPr>
      <a:lvl6pPr marL="2283894" algn="l" defTabSz="913556" rtl="0" eaLnBrk="1" latinLnBrk="0" hangingPunct="1">
        <a:defRPr sz="1800" kern="1200">
          <a:solidFill>
            <a:schemeClr val="tx1"/>
          </a:solidFill>
          <a:latin typeface="+mn-lt"/>
          <a:ea typeface="+mn-ea"/>
          <a:cs typeface="+mn-cs"/>
        </a:defRPr>
      </a:lvl6pPr>
      <a:lvl7pPr marL="2740677" algn="l" defTabSz="913556" rtl="0" eaLnBrk="1" latinLnBrk="0" hangingPunct="1">
        <a:defRPr sz="1800" kern="1200">
          <a:solidFill>
            <a:schemeClr val="tx1"/>
          </a:solidFill>
          <a:latin typeface="+mn-lt"/>
          <a:ea typeface="+mn-ea"/>
          <a:cs typeface="+mn-cs"/>
        </a:defRPr>
      </a:lvl7pPr>
      <a:lvl8pPr marL="3197451" algn="l" defTabSz="913556" rtl="0" eaLnBrk="1" latinLnBrk="0" hangingPunct="1">
        <a:defRPr sz="1800" kern="1200">
          <a:solidFill>
            <a:schemeClr val="tx1"/>
          </a:solidFill>
          <a:latin typeface="+mn-lt"/>
          <a:ea typeface="+mn-ea"/>
          <a:cs typeface="+mn-cs"/>
        </a:defRPr>
      </a:lvl8pPr>
      <a:lvl9pPr marL="3654234" algn="l" defTabSz="91355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descr="njit_Admin_footer_PP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1030" name="Picture 6" descr="bbso-new-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454432"/>
      </p:ext>
    </p:extLst>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 id="2147487445" r:id="rId9"/>
    <p:sldLayoutId id="2147487446" r:id="rId10"/>
    <p:sldLayoutId id="2147487447" r:id="rId11"/>
    <p:sldLayoutId id="2147487448" r:id="rId12"/>
    <p:sldLayoutId id="2147487449" r:id="rId13"/>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13315"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316" name="Picture 4" descr="njit_Admin_footer_PP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defRPr/>
            </a:pPr>
            <a:r>
              <a:rPr lang="en-US" sz="1800" i="1">
                <a:solidFill>
                  <a:srgbClr val="F8F2DA"/>
                </a:solidFill>
              </a:rPr>
              <a:t>Big Bear Solar Observatory </a:t>
            </a:r>
          </a:p>
        </p:txBody>
      </p:sp>
      <p:pic>
        <p:nvPicPr>
          <p:cNvPr id="13318" name="Picture 6" descr="bbso-new-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840134"/>
      </p:ext>
    </p:extLst>
  </p:cSld>
  <p:clrMap bg1="lt1" tx1="dk1" bg2="lt2" tx2="dk2" accent1="accent1" accent2="accent2" accent3="accent3" accent4="accent4" accent5="accent5" accent6="accent6" hlink="hlink" folHlink="folHlink"/>
  <p:sldLayoutIdLst>
    <p:sldLayoutId id="2147487451" r:id="rId1"/>
    <p:sldLayoutId id="2147487452" r:id="rId2"/>
    <p:sldLayoutId id="2147487453" r:id="rId3"/>
    <p:sldLayoutId id="2147487454" r:id="rId4"/>
    <p:sldLayoutId id="2147487455" r:id="rId5"/>
    <p:sldLayoutId id="2147487456" r:id="rId6"/>
    <p:sldLayoutId id="2147487457" r:id="rId7"/>
    <p:sldLayoutId id="2147487458" r:id="rId8"/>
    <p:sldLayoutId id="2147487459" r:id="rId9"/>
    <p:sldLayoutId id="2147487460" r:id="rId10"/>
    <p:sldLayoutId id="2147487461" r:id="rId11"/>
    <p:sldLayoutId id="2147487462" r:id="rId12"/>
    <p:sldLayoutId id="2147487463" r:id="rId13"/>
    <p:sldLayoutId id="2147487464" r:id="rId14"/>
    <p:sldLayoutId id="2147487465" r:id="rId15"/>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38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6pPr>
      <a:lvl7pPr marL="9144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7pPr>
      <a:lvl8pPr marL="13716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8pPr>
      <a:lvl9pPr marL="1828800" algn="l" rtl="0" fontAlgn="base">
        <a:spcBef>
          <a:spcPct val="0"/>
        </a:spcBef>
        <a:spcAft>
          <a:spcPct val="0"/>
        </a:spcAft>
        <a:defRPr sz="38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29699"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29700" name="Picture 4" descr="njit_Admin_footer_P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29702" name="Picture 6" descr="bbso-new-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09" r:id="rId1"/>
    <p:sldLayoutId id="2147487133" r:id="rId2"/>
    <p:sldLayoutId id="2147487134" r:id="rId3"/>
    <p:sldLayoutId id="2147487135" r:id="rId4"/>
    <p:sldLayoutId id="2147487136" r:id="rId5"/>
    <p:sldLayoutId id="2147487137" r:id="rId6"/>
    <p:sldLayoutId id="2147487138" r:id="rId7"/>
    <p:sldLayoutId id="2147487139" r:id="rId8"/>
    <p:sldLayoutId id="2147487140" r:id="rId9"/>
    <p:sldLayoutId id="2147487141" r:id="rId10"/>
    <p:sldLayoutId id="2147487142" r:id="rId11"/>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3174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31748"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pitchFamily="34" charset="0"/>
                <a:ea typeface="MS PGothic" pitchFamily="34" charset="-128"/>
              </a:defRPr>
            </a:lvl1pPr>
            <a:lvl2pPr marL="742950" indent="-285750" eaLnBrk="0" hangingPunct="0">
              <a:defRPr sz="2000" b="1">
                <a:solidFill>
                  <a:schemeClr val="bg1"/>
                </a:solidFill>
                <a:latin typeface="Arial" pitchFamily="34" charset="0"/>
                <a:ea typeface="MS PGothic" pitchFamily="34" charset="-128"/>
              </a:defRPr>
            </a:lvl2pPr>
            <a:lvl3pPr marL="1143000" indent="-228600" eaLnBrk="0" hangingPunct="0">
              <a:defRPr sz="2000" b="1">
                <a:solidFill>
                  <a:schemeClr val="bg1"/>
                </a:solidFill>
                <a:latin typeface="Arial" pitchFamily="34" charset="0"/>
                <a:ea typeface="MS PGothic" pitchFamily="34" charset="-128"/>
              </a:defRPr>
            </a:lvl3pPr>
            <a:lvl4pPr marL="1600200" indent="-228600" eaLnBrk="0" hangingPunct="0">
              <a:defRPr sz="2000" b="1">
                <a:solidFill>
                  <a:schemeClr val="bg1"/>
                </a:solidFill>
                <a:latin typeface="Arial" pitchFamily="34" charset="0"/>
                <a:ea typeface="MS PGothic" pitchFamily="34" charset="-128"/>
              </a:defRPr>
            </a:lvl4pPr>
            <a:lvl5pPr marL="2057400" indent="-228600" eaLnBrk="0" hangingPunct="0">
              <a:defRPr sz="2000" b="1">
                <a:solidFill>
                  <a:schemeClr val="bg1"/>
                </a:solidFill>
                <a:latin typeface="Arial" pitchFamily="34" charset="0"/>
                <a:ea typeface="MS PGothic" pitchFamily="34" charset="-128"/>
              </a:defRPr>
            </a:lvl5pPr>
            <a:lvl6pPr marL="2514600" indent="-228600" algn="r" eaLnBrk="0" fontAlgn="base" hangingPunct="0">
              <a:spcBef>
                <a:spcPct val="0"/>
              </a:spcBef>
              <a:spcAft>
                <a:spcPct val="0"/>
              </a:spcAft>
              <a:defRPr sz="2000" b="1">
                <a:solidFill>
                  <a:schemeClr val="bg1"/>
                </a:solidFill>
                <a:latin typeface="Arial" pitchFamily="34" charset="0"/>
                <a:ea typeface="MS PGothic" pitchFamily="34" charset="-128"/>
              </a:defRPr>
            </a:lvl6pPr>
            <a:lvl7pPr marL="2971800" indent="-228600" algn="r" eaLnBrk="0" fontAlgn="base" hangingPunct="0">
              <a:spcBef>
                <a:spcPct val="0"/>
              </a:spcBef>
              <a:spcAft>
                <a:spcPct val="0"/>
              </a:spcAft>
              <a:defRPr sz="2000" b="1">
                <a:solidFill>
                  <a:schemeClr val="bg1"/>
                </a:solidFill>
                <a:latin typeface="Arial" pitchFamily="34" charset="0"/>
                <a:ea typeface="MS PGothic" pitchFamily="34" charset="-128"/>
              </a:defRPr>
            </a:lvl7pPr>
            <a:lvl8pPr marL="3429000" indent="-228600" algn="r" eaLnBrk="0" fontAlgn="base" hangingPunct="0">
              <a:spcBef>
                <a:spcPct val="0"/>
              </a:spcBef>
              <a:spcAft>
                <a:spcPct val="0"/>
              </a:spcAft>
              <a:defRPr sz="2000" b="1">
                <a:solidFill>
                  <a:schemeClr val="bg1"/>
                </a:solidFill>
                <a:latin typeface="Arial" pitchFamily="34" charset="0"/>
                <a:ea typeface="MS PGothic" pitchFamily="34" charset="-128"/>
              </a:defRPr>
            </a:lvl8pPr>
            <a:lvl9pPr marL="3886200" indent="-228600" algn="r" eaLnBrk="0" fontAlgn="base" hangingPunct="0">
              <a:spcBef>
                <a:spcPct val="0"/>
              </a:spcBef>
              <a:spcAft>
                <a:spcPct val="0"/>
              </a:spcAft>
              <a:defRPr sz="2000" b="1">
                <a:solidFill>
                  <a:schemeClr val="bg1"/>
                </a:solidFill>
                <a:latin typeface="Arial" pitchFamily="34" charset="0"/>
                <a:ea typeface="MS PGothic" pitchFamily="34"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31750"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0" r:id="rId1"/>
    <p:sldLayoutId id="2147487143" r:id="rId2"/>
    <p:sldLayoutId id="2147487144" r:id="rId3"/>
    <p:sldLayoutId id="2147487145" r:id="rId4"/>
    <p:sldLayoutId id="2147487146" r:id="rId5"/>
    <p:sldLayoutId id="2147487147" r:id="rId6"/>
    <p:sldLayoutId id="2147487148" r:id="rId7"/>
    <p:sldLayoutId id="2147487149" r:id="rId8"/>
    <p:sldLayoutId id="2147487150" r:id="rId9"/>
    <p:sldLayoutId id="2147487151" r:id="rId10"/>
    <p:sldLayoutId id="2147487152" r:id="rId11"/>
    <p:sldLayoutId id="2147487153" r:id="rId12"/>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33795"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3796" name="Picture 4" descr="njit_Admin_footer_PP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33798" name="Picture 6" descr="bbso-new-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1" r:id="rId1"/>
    <p:sldLayoutId id="2147487154" r:id="rId2"/>
    <p:sldLayoutId id="2147487155" r:id="rId3"/>
    <p:sldLayoutId id="2147487156" r:id="rId4"/>
    <p:sldLayoutId id="2147487157" r:id="rId5"/>
    <p:sldLayoutId id="2147487158" r:id="rId6"/>
    <p:sldLayoutId id="2147487159" r:id="rId7"/>
    <p:sldLayoutId id="2147487160" r:id="rId8"/>
    <p:sldLayoutId id="2147487161" r:id="rId9"/>
    <p:sldLayoutId id="2147487162" r:id="rId10"/>
    <p:sldLayoutId id="2147487163" r:id="rId11"/>
    <p:sldLayoutId id="2147487164" r:id="rId12"/>
    <p:sldLayoutId id="2147487165" r:id="rId13"/>
    <p:sldLayoutId id="2147487166" r:id="rId14"/>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35843"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35844"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pitchFamily="34" charset="0"/>
                <a:ea typeface="MS PGothic" pitchFamily="34" charset="-128"/>
              </a:defRPr>
            </a:lvl1pPr>
            <a:lvl2pPr marL="742950" indent="-285750" eaLnBrk="0" hangingPunct="0">
              <a:defRPr sz="2000" b="1">
                <a:solidFill>
                  <a:schemeClr val="bg1"/>
                </a:solidFill>
                <a:latin typeface="Arial" pitchFamily="34" charset="0"/>
                <a:ea typeface="MS PGothic" pitchFamily="34" charset="-128"/>
              </a:defRPr>
            </a:lvl2pPr>
            <a:lvl3pPr marL="1143000" indent="-228600" eaLnBrk="0" hangingPunct="0">
              <a:defRPr sz="2000" b="1">
                <a:solidFill>
                  <a:schemeClr val="bg1"/>
                </a:solidFill>
                <a:latin typeface="Arial" pitchFamily="34" charset="0"/>
                <a:ea typeface="MS PGothic" pitchFamily="34" charset="-128"/>
              </a:defRPr>
            </a:lvl3pPr>
            <a:lvl4pPr marL="1600200" indent="-228600" eaLnBrk="0" hangingPunct="0">
              <a:defRPr sz="2000" b="1">
                <a:solidFill>
                  <a:schemeClr val="bg1"/>
                </a:solidFill>
                <a:latin typeface="Arial" pitchFamily="34" charset="0"/>
                <a:ea typeface="MS PGothic" pitchFamily="34" charset="-128"/>
              </a:defRPr>
            </a:lvl4pPr>
            <a:lvl5pPr marL="2057400" indent="-228600" eaLnBrk="0" hangingPunct="0">
              <a:defRPr sz="2000" b="1">
                <a:solidFill>
                  <a:schemeClr val="bg1"/>
                </a:solidFill>
                <a:latin typeface="Arial" pitchFamily="34" charset="0"/>
                <a:ea typeface="MS PGothic" pitchFamily="34" charset="-128"/>
              </a:defRPr>
            </a:lvl5pPr>
            <a:lvl6pPr marL="2514600" indent="-228600" algn="r" eaLnBrk="0" fontAlgn="base" hangingPunct="0">
              <a:spcBef>
                <a:spcPct val="0"/>
              </a:spcBef>
              <a:spcAft>
                <a:spcPct val="0"/>
              </a:spcAft>
              <a:defRPr sz="2000" b="1">
                <a:solidFill>
                  <a:schemeClr val="bg1"/>
                </a:solidFill>
                <a:latin typeface="Arial" pitchFamily="34" charset="0"/>
                <a:ea typeface="MS PGothic" pitchFamily="34" charset="-128"/>
              </a:defRPr>
            </a:lvl6pPr>
            <a:lvl7pPr marL="2971800" indent="-228600" algn="r" eaLnBrk="0" fontAlgn="base" hangingPunct="0">
              <a:spcBef>
                <a:spcPct val="0"/>
              </a:spcBef>
              <a:spcAft>
                <a:spcPct val="0"/>
              </a:spcAft>
              <a:defRPr sz="2000" b="1">
                <a:solidFill>
                  <a:schemeClr val="bg1"/>
                </a:solidFill>
                <a:latin typeface="Arial" pitchFamily="34" charset="0"/>
                <a:ea typeface="MS PGothic" pitchFamily="34" charset="-128"/>
              </a:defRPr>
            </a:lvl7pPr>
            <a:lvl8pPr marL="3429000" indent="-228600" algn="r" eaLnBrk="0" fontAlgn="base" hangingPunct="0">
              <a:spcBef>
                <a:spcPct val="0"/>
              </a:spcBef>
              <a:spcAft>
                <a:spcPct val="0"/>
              </a:spcAft>
              <a:defRPr sz="2000" b="1">
                <a:solidFill>
                  <a:schemeClr val="bg1"/>
                </a:solidFill>
                <a:latin typeface="Arial" pitchFamily="34" charset="0"/>
                <a:ea typeface="MS PGothic" pitchFamily="34" charset="-128"/>
              </a:defRPr>
            </a:lvl8pPr>
            <a:lvl9pPr marL="3886200" indent="-228600" algn="r" eaLnBrk="0" fontAlgn="base" hangingPunct="0">
              <a:spcBef>
                <a:spcPct val="0"/>
              </a:spcBef>
              <a:spcAft>
                <a:spcPct val="0"/>
              </a:spcAft>
              <a:defRPr sz="2000" b="1">
                <a:solidFill>
                  <a:schemeClr val="bg1"/>
                </a:solidFill>
                <a:latin typeface="Arial" pitchFamily="34" charset="0"/>
                <a:ea typeface="MS PGothic" pitchFamily="34"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35846"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2" r:id="rId1"/>
    <p:sldLayoutId id="2147487167" r:id="rId2"/>
    <p:sldLayoutId id="2147487168" r:id="rId3"/>
    <p:sldLayoutId id="2147487169" r:id="rId4"/>
    <p:sldLayoutId id="2147487170" r:id="rId5"/>
    <p:sldLayoutId id="2147487171" r:id="rId6"/>
    <p:sldLayoutId id="2147487172" r:id="rId7"/>
    <p:sldLayoutId id="2147487173" r:id="rId8"/>
    <p:sldLayoutId id="2147487174" r:id="rId9"/>
    <p:sldLayoutId id="2147487175" r:id="rId10"/>
    <p:sldLayoutId id="2147487176" r:id="rId11"/>
    <p:sldLayoutId id="2147487177" r:id="rId12"/>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ＭＳ Ｐゴシック" charset="0"/>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37891"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37892" name="Picture 4" descr="njit_Admin_footer_PP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37894" name="Picture 6" descr="bbso-new-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3" r:id="rId1"/>
    <p:sldLayoutId id="2147487178" r:id="rId2"/>
    <p:sldLayoutId id="2147487179" r:id="rId3"/>
    <p:sldLayoutId id="2147487180" r:id="rId4"/>
    <p:sldLayoutId id="2147487181" r:id="rId5"/>
    <p:sldLayoutId id="2147487182" r:id="rId6"/>
    <p:sldLayoutId id="2147487183" r:id="rId7"/>
    <p:sldLayoutId id="2147487184" r:id="rId8"/>
    <p:sldLayoutId id="2147487185" r:id="rId9"/>
    <p:sldLayoutId id="2147487186" r:id="rId10"/>
    <p:sldLayoutId id="2147487187" r:id="rId11"/>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Slide Title Here</a:t>
            </a:r>
          </a:p>
        </p:txBody>
      </p:sp>
      <p:sp>
        <p:nvSpPr>
          <p:cNvPr id="39939"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9940" name="Picture 4" descr="njit_Admin_footer_PP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5"/>
          <p:cNvSpPr txBox="1">
            <a:spLocks noChangeArrowheads="1"/>
          </p:cNvSpPr>
          <p:nvPr/>
        </p:nvSpPr>
        <p:spPr bwMode="auto">
          <a:xfrm>
            <a:off x="3384550" y="6129338"/>
            <a:ext cx="35655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a:solidFill>
                  <a:schemeClr val="bg1"/>
                </a:solidFill>
                <a:latin typeface="Arial" charset="0"/>
                <a:ea typeface="ＭＳ Ｐゴシック" pitchFamily="-112" charset="-128"/>
              </a:defRPr>
            </a:lvl1pPr>
            <a:lvl2pPr marL="742950" indent="-285750" eaLnBrk="0" hangingPunct="0">
              <a:defRPr sz="2000" b="1">
                <a:solidFill>
                  <a:schemeClr val="bg1"/>
                </a:solidFill>
                <a:latin typeface="Arial" charset="0"/>
                <a:ea typeface="ＭＳ Ｐゴシック" pitchFamily="-112" charset="-128"/>
              </a:defRPr>
            </a:lvl2pPr>
            <a:lvl3pPr marL="1143000" indent="-228600" eaLnBrk="0" hangingPunct="0">
              <a:defRPr sz="2000" b="1">
                <a:solidFill>
                  <a:schemeClr val="bg1"/>
                </a:solidFill>
                <a:latin typeface="Arial" charset="0"/>
                <a:ea typeface="ＭＳ Ｐゴシック" pitchFamily="-112" charset="-128"/>
              </a:defRPr>
            </a:lvl3pPr>
            <a:lvl4pPr marL="1600200" indent="-228600" eaLnBrk="0" hangingPunct="0">
              <a:defRPr sz="2000" b="1">
                <a:solidFill>
                  <a:schemeClr val="bg1"/>
                </a:solidFill>
                <a:latin typeface="Arial" charset="0"/>
                <a:ea typeface="ＭＳ Ｐゴシック" pitchFamily="-112" charset="-128"/>
              </a:defRPr>
            </a:lvl4pPr>
            <a:lvl5pPr marL="2057400" indent="-228600" eaLnBrk="0" hangingPunct="0">
              <a:defRPr sz="2000" b="1">
                <a:solidFill>
                  <a:schemeClr val="bg1"/>
                </a:solidFill>
                <a:latin typeface="Arial" charset="0"/>
                <a:ea typeface="ＭＳ Ｐゴシック" pitchFamily="-112" charset="-128"/>
              </a:defRPr>
            </a:lvl5pPr>
            <a:lvl6pPr marL="2514600" indent="-228600" algn="r" eaLnBrk="0" fontAlgn="base" hangingPunct="0">
              <a:spcBef>
                <a:spcPct val="0"/>
              </a:spcBef>
              <a:spcAft>
                <a:spcPct val="0"/>
              </a:spcAft>
              <a:defRPr sz="2000" b="1">
                <a:solidFill>
                  <a:schemeClr val="bg1"/>
                </a:solidFill>
                <a:latin typeface="Arial" charset="0"/>
                <a:ea typeface="ＭＳ Ｐゴシック" pitchFamily="-112" charset="-128"/>
              </a:defRPr>
            </a:lvl6pPr>
            <a:lvl7pPr marL="2971800" indent="-228600" algn="r" eaLnBrk="0" fontAlgn="base" hangingPunct="0">
              <a:spcBef>
                <a:spcPct val="0"/>
              </a:spcBef>
              <a:spcAft>
                <a:spcPct val="0"/>
              </a:spcAft>
              <a:defRPr sz="2000" b="1">
                <a:solidFill>
                  <a:schemeClr val="bg1"/>
                </a:solidFill>
                <a:latin typeface="Arial" charset="0"/>
                <a:ea typeface="ＭＳ Ｐゴシック" pitchFamily="-112" charset="-128"/>
              </a:defRPr>
            </a:lvl7pPr>
            <a:lvl8pPr marL="3429000" indent="-228600" algn="r" eaLnBrk="0" fontAlgn="base" hangingPunct="0">
              <a:spcBef>
                <a:spcPct val="0"/>
              </a:spcBef>
              <a:spcAft>
                <a:spcPct val="0"/>
              </a:spcAft>
              <a:defRPr sz="2000" b="1">
                <a:solidFill>
                  <a:schemeClr val="bg1"/>
                </a:solidFill>
                <a:latin typeface="Arial" charset="0"/>
                <a:ea typeface="ＭＳ Ｐゴシック" pitchFamily="-112" charset="-128"/>
              </a:defRPr>
            </a:lvl8pPr>
            <a:lvl9pPr marL="3886200" indent="-228600" algn="r" eaLnBrk="0" fontAlgn="base" hangingPunct="0">
              <a:spcBef>
                <a:spcPct val="0"/>
              </a:spcBef>
              <a:spcAft>
                <a:spcPct val="0"/>
              </a:spcAft>
              <a:defRPr sz="2000" b="1">
                <a:solidFill>
                  <a:schemeClr val="bg1"/>
                </a:solidFill>
                <a:latin typeface="Arial" charset="0"/>
                <a:ea typeface="ＭＳ Ｐゴシック" pitchFamily="-112" charset="-128"/>
              </a:defRPr>
            </a:lvl9pPr>
          </a:lstStyle>
          <a:p>
            <a:pPr algn="l">
              <a:spcBef>
                <a:spcPct val="50000"/>
              </a:spcBef>
              <a:defRPr/>
            </a:pPr>
            <a:r>
              <a:rPr lang="en-US" sz="1800" i="1" smtClean="0">
                <a:solidFill>
                  <a:srgbClr val="F8F2DA"/>
                </a:solidFill>
                <a:cs typeface="MS PGothic" charset="0"/>
              </a:rPr>
              <a:t>Big Bear Solar Observatory </a:t>
            </a:r>
          </a:p>
        </p:txBody>
      </p:sp>
      <p:pic>
        <p:nvPicPr>
          <p:cNvPr id="39942" name="Picture 6" descr="bbso-new-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5" r:id="rId1"/>
    <p:sldLayoutId id="2147487188" r:id="rId2"/>
    <p:sldLayoutId id="2147487189" r:id="rId3"/>
    <p:sldLayoutId id="2147487190" r:id="rId4"/>
    <p:sldLayoutId id="2147487191" r:id="rId5"/>
    <p:sldLayoutId id="2147487192" r:id="rId6"/>
    <p:sldLayoutId id="2147487193" r:id="rId7"/>
    <p:sldLayoutId id="2147487194" r:id="rId8"/>
    <p:sldLayoutId id="2147487195" r:id="rId9"/>
    <p:sldLayoutId id="2147487196" r:id="rId10"/>
    <p:sldLayoutId id="2147487197" r:id="rId11"/>
    <p:sldLayoutId id="2147487198" r:id="rId12"/>
    <p:sldLayoutId id="2147487199" r:id="rId13"/>
  </p:sldLayoutIdLst>
  <p:transition xmlns:p14="http://schemas.microsoft.com/office/powerpoint/2010/main"/>
  <p:hf sldNum="0" hdr="0" ftr="0" dt="0"/>
  <p:txStyles>
    <p:titleStyle>
      <a:lvl1pPr algn="l" rtl="0" eaLnBrk="0" fontAlgn="base" hangingPunct="0">
        <a:spcBef>
          <a:spcPct val="0"/>
        </a:spcBef>
        <a:spcAft>
          <a:spcPct val="0"/>
        </a:spcAft>
        <a:defRPr sz="38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ＭＳ Ｐゴシック" pitchFamily="34" charset="-128"/>
        </a:defRPr>
      </a:lvl6pPr>
      <a:lvl7pPr marL="914400" algn="l" rtl="0" fontAlgn="base">
        <a:spcBef>
          <a:spcPct val="0"/>
        </a:spcBef>
        <a:spcAft>
          <a:spcPct val="0"/>
        </a:spcAft>
        <a:defRPr sz="3800">
          <a:solidFill>
            <a:schemeClr val="tx2"/>
          </a:solidFill>
          <a:latin typeface="Times New Roman" pitchFamily="18" charset="0"/>
          <a:ea typeface="ＭＳ Ｐゴシック" pitchFamily="34" charset="-128"/>
        </a:defRPr>
      </a:lvl7pPr>
      <a:lvl8pPr marL="1371600" algn="l" rtl="0" fontAlgn="base">
        <a:spcBef>
          <a:spcPct val="0"/>
        </a:spcBef>
        <a:spcAft>
          <a:spcPct val="0"/>
        </a:spcAft>
        <a:defRPr sz="3800">
          <a:solidFill>
            <a:schemeClr val="tx2"/>
          </a:solidFill>
          <a:latin typeface="Times New Roman" pitchFamily="18" charset="0"/>
          <a:ea typeface="ＭＳ Ｐゴシック" pitchFamily="34" charset="-128"/>
        </a:defRPr>
      </a:lvl8pPr>
      <a:lvl9pPr marL="1828800" algn="l" rtl="0" fontAlgn="base">
        <a:spcBef>
          <a:spcPct val="0"/>
        </a:spcBef>
        <a:spcAft>
          <a:spcPct val="0"/>
        </a:spcAft>
        <a:defRPr sz="38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022350" y="912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Slide Title Here</a:t>
            </a:r>
          </a:p>
        </p:txBody>
      </p:sp>
      <p:sp>
        <p:nvSpPr>
          <p:cNvPr id="41987" name="Rectangle 3"/>
          <p:cNvSpPr>
            <a:spLocks noGrp="1" noChangeArrowheads="1"/>
          </p:cNvSpPr>
          <p:nvPr>
            <p:ph type="body" idx="1"/>
          </p:nvPr>
        </p:nvSpPr>
        <p:spPr bwMode="auto">
          <a:xfrm>
            <a:off x="102235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41988" name="Picture 4" descr="njit_Admin_footer_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069013"/>
            <a:ext cx="91884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384550" y="6129338"/>
            <a:ext cx="3565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bg1"/>
                </a:solidFill>
                <a:latin typeface="Arial" charset="0"/>
                <a:ea typeface="MS PGothic" charset="0"/>
                <a:cs typeface="MS PGothic" charset="0"/>
              </a:defRPr>
            </a:lvl1pPr>
            <a:lvl2pPr marL="742950" indent="-285750" eaLnBrk="0" hangingPunct="0">
              <a:defRPr sz="2000" b="1">
                <a:solidFill>
                  <a:schemeClr val="bg1"/>
                </a:solidFill>
                <a:latin typeface="Arial" charset="0"/>
                <a:ea typeface="MS PGothic" charset="0"/>
                <a:cs typeface="MS PGothic" charset="0"/>
              </a:defRPr>
            </a:lvl2pPr>
            <a:lvl3pPr marL="1143000" indent="-228600" eaLnBrk="0" hangingPunct="0">
              <a:defRPr sz="2000" b="1">
                <a:solidFill>
                  <a:schemeClr val="bg1"/>
                </a:solidFill>
                <a:latin typeface="Arial" charset="0"/>
                <a:ea typeface="MS PGothic" charset="0"/>
                <a:cs typeface="MS PGothic" charset="0"/>
              </a:defRPr>
            </a:lvl3pPr>
            <a:lvl4pPr marL="1600200" indent="-228600" eaLnBrk="0" hangingPunct="0">
              <a:defRPr sz="2000" b="1">
                <a:solidFill>
                  <a:schemeClr val="bg1"/>
                </a:solidFill>
                <a:latin typeface="Arial" charset="0"/>
                <a:ea typeface="MS PGothic" charset="0"/>
                <a:cs typeface="MS PGothic" charset="0"/>
              </a:defRPr>
            </a:lvl4pPr>
            <a:lvl5pPr marL="2057400" indent="-228600" eaLnBrk="0" hangingPunct="0">
              <a:defRPr sz="2000" b="1">
                <a:solidFill>
                  <a:schemeClr val="bg1"/>
                </a:solidFill>
                <a:latin typeface="Arial" charset="0"/>
                <a:ea typeface="MS PGothic" charset="0"/>
                <a:cs typeface="MS PGothic" charset="0"/>
              </a:defRPr>
            </a:lvl5pPr>
            <a:lvl6pPr marL="25146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6pPr>
            <a:lvl7pPr marL="29718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7pPr>
            <a:lvl8pPr marL="34290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8pPr>
            <a:lvl9pPr marL="3886200" indent="-228600" algn="r" eaLnBrk="0" fontAlgn="base" hangingPunct="0">
              <a:spcBef>
                <a:spcPct val="0"/>
              </a:spcBef>
              <a:spcAft>
                <a:spcPct val="0"/>
              </a:spcAft>
              <a:defRPr sz="2000" b="1">
                <a:solidFill>
                  <a:schemeClr val="bg1"/>
                </a:solidFill>
                <a:latin typeface="Arial" charset="0"/>
                <a:ea typeface="MS PGothic" charset="0"/>
                <a:cs typeface="MS PGothic" charset="0"/>
              </a:defRPr>
            </a:lvl9pPr>
          </a:lstStyle>
          <a:p>
            <a:pPr algn="l">
              <a:spcBef>
                <a:spcPct val="50000"/>
              </a:spcBef>
              <a:defRPr/>
            </a:pPr>
            <a:r>
              <a:rPr lang="en-US" sz="1800" i="1" smtClean="0">
                <a:solidFill>
                  <a:srgbClr val="F8F2DA"/>
                </a:solidFill>
              </a:rPr>
              <a:t>Big Bear Solar Observatory </a:t>
            </a:r>
          </a:p>
        </p:txBody>
      </p:sp>
      <p:pic>
        <p:nvPicPr>
          <p:cNvPr id="41990" name="Picture 6" descr="bbso-new-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3400" y="1524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16" r:id="rId1"/>
    <p:sldLayoutId id="2147487200" r:id="rId2"/>
    <p:sldLayoutId id="2147487201" r:id="rId3"/>
    <p:sldLayoutId id="2147487202" r:id="rId4"/>
    <p:sldLayoutId id="2147487203" r:id="rId5"/>
    <p:sldLayoutId id="2147487204" r:id="rId6"/>
    <p:sldLayoutId id="2147487205" r:id="rId7"/>
    <p:sldLayoutId id="2147487206" r:id="rId8"/>
    <p:sldLayoutId id="2147487207" r:id="rId9"/>
    <p:sldLayoutId id="2147487208" r:id="rId10"/>
    <p:sldLayoutId id="2147487209" r:id="rId11"/>
    <p:sldLayoutId id="2147487317" r:id="rId12"/>
  </p:sldLayoutIdLst>
  <p:hf sldNum="0" hdr="0" ftr="0" dt="0"/>
  <p:txStyles>
    <p:titleStyle>
      <a:lvl1pPr algn="l" rtl="0" eaLnBrk="0" fontAlgn="base" hangingPunct="0">
        <a:spcBef>
          <a:spcPct val="0"/>
        </a:spcBef>
        <a:spcAft>
          <a:spcPct val="0"/>
        </a:spcAft>
        <a:defRPr sz="3800">
          <a:solidFill>
            <a:schemeClr val="tx2"/>
          </a:solidFill>
          <a:latin typeface="+mj-lt"/>
          <a:ea typeface="+mj-ea"/>
          <a:cs typeface="MS PGothic" charset="0"/>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cs typeface="MS PGothic" charset="0"/>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n-ea"/>
          <a:cs typeface="MS PGothic" charset="0"/>
        </a:defRPr>
      </a:lvl2pPr>
      <a:lvl3pPr marL="1143000" indent="-228600" algn="l" rtl="0" eaLnBrk="0" fontAlgn="base" hangingPunct="0">
        <a:spcBef>
          <a:spcPct val="20000"/>
        </a:spcBef>
        <a:spcAft>
          <a:spcPct val="0"/>
        </a:spcAft>
        <a:buChar char="•"/>
        <a:defRPr>
          <a:solidFill>
            <a:schemeClr val="tx1"/>
          </a:solidFill>
          <a:latin typeface="+mn-lt"/>
          <a:ea typeface="+mn-ea"/>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n-ea"/>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n-ea"/>
          <a:cs typeface="MS PGothic" charset="0"/>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notesSlide" Target="../notesSlides/notesSlide3.xml"/><Relationship Id="rId5" Type="http://schemas.openxmlformats.org/officeDocument/2006/relationships/image" Target="../media/image5.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8.xml"/><Relationship Id="rId4" Type="http://schemas.openxmlformats.org/officeDocument/2006/relationships/notesSlide" Target="../notesSlides/notesSlide5.xml"/><Relationship Id="rId5" Type="http://schemas.openxmlformats.org/officeDocument/2006/relationships/image" Target="../media/image6.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jpg"/><Relationship Id="rId1" Type="http://schemas.openxmlformats.org/officeDocument/2006/relationships/slideLayout" Target="../slideLayouts/slideLayout7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a:xfrm>
            <a:off x="-609600" y="0"/>
            <a:ext cx="9677400" cy="1143000"/>
          </a:xfrm>
        </p:spPr>
        <p:txBody>
          <a:bodyPr/>
          <a:lstStyle/>
          <a:p>
            <a:pPr algn="ctr" eaLnBrk="1" hangingPunct="1"/>
            <a:r>
              <a:rPr lang="en-US" sz="2800" b="1" dirty="0" smtClean="0">
                <a:solidFill>
                  <a:srgbClr val="FF0000"/>
                </a:solidFill>
                <a:latin typeface="Tahoma" charset="0"/>
                <a:ea typeface="MS PGothic" charset="0"/>
              </a:rPr>
              <a:t>High Resolution Observations of the Sun with </a:t>
            </a:r>
            <a:br>
              <a:rPr lang="en-US" sz="2800" b="1" dirty="0" smtClean="0">
                <a:solidFill>
                  <a:srgbClr val="FF0000"/>
                </a:solidFill>
                <a:latin typeface="Tahoma" charset="0"/>
                <a:ea typeface="MS PGothic" charset="0"/>
              </a:rPr>
            </a:br>
            <a:r>
              <a:rPr lang="en-US" sz="2800" b="1" dirty="0" smtClean="0">
                <a:solidFill>
                  <a:srgbClr val="FF0000"/>
                </a:solidFill>
                <a:latin typeface="Tahoma" charset="0"/>
                <a:ea typeface="MS PGothic" charset="0"/>
              </a:rPr>
              <a:t>the 1.6 m Off-Axis Telescope in Big </a:t>
            </a:r>
            <a:r>
              <a:rPr lang="en-US" sz="2800" b="1" dirty="0">
                <a:solidFill>
                  <a:srgbClr val="FF0000"/>
                </a:solidFill>
                <a:latin typeface="Tahoma" charset="0"/>
                <a:ea typeface="MS PGothic" charset="0"/>
              </a:rPr>
              <a:t>Bear</a:t>
            </a:r>
            <a:r>
              <a:rPr lang="en-US" sz="3200" b="1" dirty="0">
                <a:solidFill>
                  <a:srgbClr val="FF0000"/>
                </a:solidFill>
                <a:latin typeface="Tahoma" charset="0"/>
                <a:ea typeface="MS PGothic" charset="0"/>
              </a:rPr>
              <a:t> </a:t>
            </a:r>
            <a:br>
              <a:rPr lang="en-US" sz="3200" b="1" dirty="0">
                <a:solidFill>
                  <a:srgbClr val="FF0000"/>
                </a:solidFill>
                <a:latin typeface="Tahoma" charset="0"/>
                <a:ea typeface="MS PGothic" charset="0"/>
              </a:rPr>
            </a:br>
            <a:endParaRPr lang="en-US" sz="3200" b="1" dirty="0">
              <a:solidFill>
                <a:srgbClr val="FF0000"/>
              </a:solidFill>
              <a:latin typeface="Tahoma" charset="0"/>
              <a:ea typeface="MS PGothic" charset="0"/>
            </a:endParaRPr>
          </a:p>
        </p:txBody>
      </p:sp>
      <p:sp>
        <p:nvSpPr>
          <p:cNvPr id="556035" name="Rectangle 3"/>
          <p:cNvSpPr>
            <a:spLocks noGrp="1" noChangeArrowheads="1"/>
          </p:cNvSpPr>
          <p:nvPr>
            <p:ph type="subTitle" idx="1"/>
          </p:nvPr>
        </p:nvSpPr>
        <p:spPr>
          <a:xfrm>
            <a:off x="1524000" y="1066800"/>
            <a:ext cx="5943600" cy="1752600"/>
          </a:xfrm>
        </p:spPr>
        <p:txBody>
          <a:bodyPr/>
          <a:lstStyle/>
          <a:p>
            <a:pPr eaLnBrk="1" hangingPunct="1"/>
            <a:r>
              <a:rPr lang="en-US" sz="1800" b="1" dirty="0">
                <a:solidFill>
                  <a:srgbClr val="FF0000"/>
                </a:solidFill>
                <a:latin typeface="Tahoma" charset="0"/>
                <a:ea typeface="MS PGothic" charset="0"/>
              </a:rPr>
              <a:t>Philip R. </a:t>
            </a:r>
            <a:r>
              <a:rPr lang="en-US" sz="1800" b="1" dirty="0" smtClean="0">
                <a:solidFill>
                  <a:srgbClr val="FF0000"/>
                </a:solidFill>
                <a:latin typeface="Tahoma" charset="0"/>
                <a:ea typeface="MS PGothic" charset="0"/>
              </a:rPr>
              <a:t>Goode</a:t>
            </a:r>
          </a:p>
          <a:p>
            <a:pPr eaLnBrk="1" hangingPunct="1"/>
            <a:r>
              <a:rPr lang="en-US" sz="1800" b="1" dirty="0" err="1" smtClean="0">
                <a:solidFill>
                  <a:srgbClr val="FF0000"/>
                </a:solidFill>
                <a:latin typeface="Tahoma" charset="0"/>
                <a:ea typeface="MS PGothic" charset="0"/>
              </a:rPr>
              <a:t>Vasyl</a:t>
            </a:r>
            <a:r>
              <a:rPr lang="en-US" sz="1800" b="1" dirty="0" smtClean="0">
                <a:solidFill>
                  <a:srgbClr val="FF0000"/>
                </a:solidFill>
                <a:latin typeface="Tahoma" charset="0"/>
                <a:ea typeface="MS PGothic" charset="0"/>
              </a:rPr>
              <a:t> B. </a:t>
            </a:r>
            <a:r>
              <a:rPr lang="en-US" sz="1800" b="1" dirty="0" err="1" smtClean="0">
                <a:solidFill>
                  <a:srgbClr val="FF0000"/>
                </a:solidFill>
                <a:latin typeface="Tahoma" charset="0"/>
                <a:ea typeface="MS PGothic" charset="0"/>
              </a:rPr>
              <a:t>Yurchyshyn</a:t>
            </a:r>
            <a:endParaRPr lang="en-US" sz="1800" b="1" dirty="0">
              <a:solidFill>
                <a:srgbClr val="FF0000"/>
              </a:solidFill>
              <a:latin typeface="Tahoma" charset="0"/>
              <a:ea typeface="MS PGothic" charset="0"/>
            </a:endParaRPr>
          </a:p>
          <a:p>
            <a:pPr eaLnBrk="1" hangingPunct="1"/>
            <a:r>
              <a:rPr lang="en-US" sz="1800" b="1" dirty="0">
                <a:solidFill>
                  <a:srgbClr val="FF0000"/>
                </a:solidFill>
                <a:latin typeface="Tahoma" charset="0"/>
                <a:ea typeface="MS PGothic" charset="0"/>
              </a:rPr>
              <a:t>Big Bear Solar Observatory</a:t>
            </a:r>
          </a:p>
          <a:p>
            <a:pPr eaLnBrk="1" hangingPunct="1"/>
            <a:r>
              <a:rPr lang="en-US" sz="1800" b="1" dirty="0" smtClean="0">
                <a:solidFill>
                  <a:srgbClr val="FF0000"/>
                </a:solidFill>
                <a:latin typeface="Tahoma" charset="0"/>
                <a:ea typeface="MS PGothic" charset="0"/>
              </a:rPr>
              <a:t>New </a:t>
            </a:r>
            <a:r>
              <a:rPr lang="en-US" sz="1800" b="1" dirty="0">
                <a:solidFill>
                  <a:srgbClr val="FF0000"/>
                </a:solidFill>
                <a:latin typeface="Tahoma" charset="0"/>
                <a:ea typeface="MS PGothic" charset="0"/>
              </a:rPr>
              <a:t>Jersey Institute of Technology</a:t>
            </a:r>
          </a:p>
        </p:txBody>
      </p:sp>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4864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505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56035"/>
                                        </p:tgtEl>
                                        <p:attrNameLst>
                                          <p:attrName>style.visibility</p:attrName>
                                        </p:attrNameLst>
                                      </p:cBhvr>
                                      <p:to>
                                        <p:strVal val="visible"/>
                                      </p:to>
                                    </p:set>
                                    <p:animEffect transition="in" filter="dissolve">
                                      <p:cBhvr>
                                        <p:cTn id="7" dur="500"/>
                                        <p:tgtEl>
                                          <p:spTgt spid="556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24" descr="NST-Dome-Coude_v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1171575"/>
            <a:ext cx="4037013"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8"/>
          <p:cNvSpPr>
            <a:spLocks noChangeArrowheads="1"/>
          </p:cNvSpPr>
          <p:nvPr/>
        </p:nvSpPr>
        <p:spPr bwMode="auto">
          <a:xfrm>
            <a:off x="76200" y="990600"/>
            <a:ext cx="457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lstStyle/>
          <a:p>
            <a:pPr marL="342588" indent="-342588" eaLnBrk="1" hangingPunct="1">
              <a:lnSpc>
                <a:spcPct val="120000"/>
              </a:lnSpc>
              <a:spcBef>
                <a:spcPct val="20000"/>
              </a:spcBef>
              <a:buClr>
                <a:schemeClr val="accent2"/>
              </a:buClr>
              <a:buFont typeface="Wingdings" charset="0"/>
              <a:buChar char="v"/>
            </a:pPr>
            <a:r>
              <a:rPr lang="en-US" altLang="zh-CN" b="0" dirty="0">
                <a:solidFill>
                  <a:srgbClr val="000066"/>
                </a:solidFill>
                <a:latin typeface="Tahoma" charset="0"/>
                <a:cs typeface="Tahoma" charset="0"/>
              </a:rPr>
              <a:t>Adaptive Optics System (AO: </a:t>
            </a:r>
            <a:endParaRPr lang="en-US" altLang="zh-CN" b="0" dirty="0" smtClean="0">
              <a:solidFill>
                <a:srgbClr val="000066"/>
              </a:solidFill>
              <a:latin typeface="Tahoma" charset="0"/>
              <a:cs typeface="Tahoma" charset="0"/>
            </a:endParaRPr>
          </a:p>
          <a:p>
            <a:pPr eaLnBrk="1" hangingPunct="1">
              <a:lnSpc>
                <a:spcPct val="120000"/>
              </a:lnSpc>
              <a:spcBef>
                <a:spcPct val="20000"/>
              </a:spcBef>
              <a:buClr>
                <a:schemeClr val="accent2"/>
              </a:buClr>
            </a:pPr>
            <a:r>
              <a:rPr lang="en-US" altLang="zh-CN" b="0" dirty="0" err="1" smtClean="0">
                <a:solidFill>
                  <a:srgbClr val="000066"/>
                </a:solidFill>
                <a:latin typeface="Tahoma" charset="0"/>
                <a:cs typeface="Tahoma" charset="0"/>
              </a:rPr>
              <a:t>GenI</a:t>
            </a:r>
            <a:r>
              <a:rPr lang="en-US" altLang="zh-CN" b="0" dirty="0" smtClean="0">
                <a:solidFill>
                  <a:srgbClr val="000066"/>
                </a:solidFill>
                <a:latin typeface="Tahoma" charset="0"/>
                <a:cs typeface="Tahoma" charset="0"/>
              </a:rPr>
              <a:t>-III </a:t>
            </a:r>
            <a:r>
              <a:rPr lang="en-US" altLang="zh-CN" dirty="0" smtClean="0">
                <a:solidFill>
                  <a:srgbClr val="009900"/>
                </a:solidFill>
                <a:latin typeface="Tahoma" charset="0"/>
                <a:cs typeface="Tahoma" charset="0"/>
              </a:rPr>
              <a:t>CAO,GLAO</a:t>
            </a:r>
            <a:r>
              <a:rPr lang="en-US" altLang="zh-CN" dirty="0" smtClean="0">
                <a:solidFill>
                  <a:schemeClr val="bg2"/>
                </a:solidFill>
                <a:latin typeface="Tahoma" charset="0"/>
                <a:cs typeface="Tahoma" charset="0"/>
              </a:rPr>
              <a:t> &amp; MCAO</a:t>
            </a:r>
            <a:r>
              <a:rPr lang="en-US" altLang="zh-CN" b="0" dirty="0">
                <a:solidFill>
                  <a:srgbClr val="000066"/>
                </a:solidFill>
                <a:latin typeface="Tahoma" charset="0"/>
                <a:cs typeface="Tahoma" charset="0"/>
              </a:rPr>
              <a:t>) </a:t>
            </a:r>
            <a:endParaRPr lang="en-US" altLang="zh-CN" b="0" dirty="0" smtClean="0">
              <a:solidFill>
                <a:srgbClr val="000066"/>
              </a:solidFill>
              <a:latin typeface="Tahoma" charset="0"/>
              <a:cs typeface="Tahoma" charset="0"/>
            </a:endParaRPr>
          </a:p>
          <a:p>
            <a:pPr marL="342588" indent="-342588" eaLnBrk="1" hangingPunct="1">
              <a:lnSpc>
                <a:spcPct val="120000"/>
              </a:lnSpc>
              <a:spcBef>
                <a:spcPct val="20000"/>
              </a:spcBef>
              <a:buClr>
                <a:schemeClr val="accent2"/>
              </a:buClr>
              <a:buFont typeface="Wingdings" charset="0"/>
              <a:buChar char="v"/>
            </a:pPr>
            <a:r>
              <a:rPr lang="en-US" altLang="zh-CN" b="0" dirty="0" smtClean="0">
                <a:solidFill>
                  <a:srgbClr val="000066"/>
                </a:solidFill>
                <a:latin typeface="Tahoma" charset="0"/>
                <a:cs typeface="Tahoma" charset="0"/>
              </a:rPr>
              <a:t>Visible </a:t>
            </a:r>
            <a:r>
              <a:rPr lang="en-US" altLang="zh-CN" b="0" dirty="0">
                <a:solidFill>
                  <a:srgbClr val="000066"/>
                </a:solidFill>
                <a:latin typeface="Tahoma" charset="0"/>
                <a:cs typeface="Tahoma" charset="0"/>
              </a:rPr>
              <a:t>Imaging Spectrometer (</a:t>
            </a:r>
            <a:r>
              <a:rPr lang="en-US" altLang="zh-CN" dirty="0" smtClean="0">
                <a:solidFill>
                  <a:srgbClr val="009900"/>
                </a:solidFill>
                <a:latin typeface="Tahoma" charset="0"/>
                <a:cs typeface="Tahoma" charset="0"/>
              </a:rPr>
              <a:t>VIS</a:t>
            </a:r>
            <a:r>
              <a:rPr lang="en-US" altLang="zh-CN" b="0" dirty="0">
                <a:solidFill>
                  <a:srgbClr val="000066"/>
                </a:solidFill>
                <a:latin typeface="Tahoma" charset="0"/>
                <a:cs typeface="Tahoma" charset="0"/>
              </a:rPr>
              <a:t>, </a:t>
            </a:r>
            <a:r>
              <a:rPr lang="en-US" altLang="zh-CN" dirty="0" smtClean="0">
                <a:solidFill>
                  <a:schemeClr val="bg2"/>
                </a:solidFill>
                <a:latin typeface="Tahoma" charset="0"/>
                <a:cs typeface="Tahoma" charset="0"/>
              </a:rPr>
              <a:t>VISP</a:t>
            </a:r>
            <a:r>
              <a:rPr lang="en-US" altLang="zh-CN" b="0" dirty="0" smtClean="0">
                <a:solidFill>
                  <a:srgbClr val="000066"/>
                </a:solidFill>
                <a:latin typeface="Tahoma" charset="0"/>
                <a:cs typeface="Tahoma" charset="0"/>
              </a:rPr>
              <a:t>)</a:t>
            </a:r>
            <a:endParaRPr lang="en-US" altLang="zh-CN" sz="1600" dirty="0">
              <a:solidFill>
                <a:schemeClr val="tx1"/>
              </a:solidFill>
              <a:latin typeface="Tahoma" charset="0"/>
              <a:cs typeface="Tahoma" charset="0"/>
            </a:endParaRPr>
          </a:p>
          <a:p>
            <a:pPr marL="342588" indent="-342588" eaLnBrk="1" hangingPunct="1">
              <a:lnSpc>
                <a:spcPct val="120000"/>
              </a:lnSpc>
              <a:spcBef>
                <a:spcPct val="20000"/>
              </a:spcBef>
              <a:buClr>
                <a:schemeClr val="accent2"/>
              </a:buClr>
              <a:buFont typeface="Wingdings" charset="0"/>
              <a:buChar char="v"/>
            </a:pPr>
            <a:r>
              <a:rPr lang="en-US" altLang="zh-CN" b="0" dirty="0">
                <a:solidFill>
                  <a:srgbClr val="000066"/>
                </a:solidFill>
                <a:latin typeface="Tahoma" charset="0"/>
                <a:cs typeface="Tahoma" charset="0"/>
              </a:rPr>
              <a:t>Near </a:t>
            </a:r>
            <a:r>
              <a:rPr lang="en-US" altLang="zh-CN" b="0" dirty="0" err="1">
                <a:solidFill>
                  <a:srgbClr val="000066"/>
                </a:solidFill>
                <a:latin typeface="Tahoma" charset="0"/>
                <a:cs typeface="Tahoma" charset="0"/>
              </a:rPr>
              <a:t>InfraRed</a:t>
            </a:r>
            <a:r>
              <a:rPr lang="en-US" altLang="zh-CN" b="0" dirty="0">
                <a:solidFill>
                  <a:srgbClr val="000066"/>
                </a:solidFill>
                <a:latin typeface="Tahoma" charset="0"/>
                <a:cs typeface="Tahoma" charset="0"/>
              </a:rPr>
              <a:t> Imaging </a:t>
            </a:r>
            <a:r>
              <a:rPr lang="en-US" altLang="zh-CN" b="0" dirty="0" err="1">
                <a:solidFill>
                  <a:srgbClr val="000066"/>
                </a:solidFill>
                <a:latin typeface="Tahoma" charset="0"/>
                <a:cs typeface="Tahoma" charset="0"/>
              </a:rPr>
              <a:t>Spectro-polarimeters</a:t>
            </a:r>
            <a:r>
              <a:rPr lang="en-US" altLang="zh-CN" b="0" dirty="0">
                <a:solidFill>
                  <a:srgbClr val="000066"/>
                </a:solidFill>
                <a:latin typeface="Tahoma" charset="0"/>
                <a:cs typeface="Tahoma" charset="0"/>
              </a:rPr>
              <a:t> </a:t>
            </a:r>
            <a:r>
              <a:rPr lang="en-US" altLang="zh-CN" b="0" dirty="0" smtClean="0">
                <a:solidFill>
                  <a:srgbClr val="000066"/>
                </a:solidFill>
                <a:latin typeface="Tahoma" charset="0"/>
                <a:cs typeface="Tahoma" charset="0"/>
              </a:rPr>
              <a:t>(</a:t>
            </a:r>
            <a:r>
              <a:rPr lang="en-US" altLang="zh-CN" dirty="0" smtClean="0">
                <a:solidFill>
                  <a:srgbClr val="009900"/>
                </a:solidFill>
                <a:latin typeface="Tahoma" charset="0"/>
                <a:cs typeface="Tahoma" charset="0"/>
              </a:rPr>
              <a:t>NIRIS</a:t>
            </a:r>
            <a:r>
              <a:rPr lang="en-US" altLang="zh-CN" b="0" dirty="0">
                <a:solidFill>
                  <a:srgbClr val="000066"/>
                </a:solidFill>
                <a:latin typeface="Tahoma" charset="0"/>
                <a:cs typeface="Tahoma" charset="0"/>
              </a:rPr>
              <a:t>)     </a:t>
            </a:r>
            <a:r>
              <a:rPr lang="en-US" altLang="zh-CN" sz="1600" dirty="0">
                <a:solidFill>
                  <a:schemeClr val="tx1"/>
                </a:solidFill>
                <a:latin typeface="Tahoma" charset="0"/>
                <a:cs typeface="Tahoma" charset="0"/>
              </a:rPr>
              <a:t>–</a:t>
            </a:r>
          </a:p>
          <a:p>
            <a:pPr marL="342588" indent="-342588" eaLnBrk="1" hangingPunct="1">
              <a:lnSpc>
                <a:spcPct val="120000"/>
              </a:lnSpc>
              <a:spcBef>
                <a:spcPct val="20000"/>
              </a:spcBef>
              <a:buClr>
                <a:schemeClr val="accent2"/>
              </a:buClr>
              <a:buFont typeface="Wingdings" charset="0"/>
              <a:buChar char="v"/>
            </a:pPr>
            <a:r>
              <a:rPr lang="en-US" altLang="zh-CN" b="0" dirty="0" smtClean="0">
                <a:solidFill>
                  <a:srgbClr val="000066"/>
                </a:solidFill>
                <a:latin typeface="Tahoma" charset="0"/>
                <a:cs typeface="Tahoma" charset="0"/>
              </a:rPr>
              <a:t>Cryogenic </a:t>
            </a:r>
            <a:r>
              <a:rPr lang="en-US" altLang="zh-CN" b="0" dirty="0">
                <a:solidFill>
                  <a:srgbClr val="000066"/>
                </a:solidFill>
                <a:latin typeface="Tahoma" charset="0"/>
                <a:cs typeface="Tahoma" charset="0"/>
              </a:rPr>
              <a:t>Infrared Spectrograph </a:t>
            </a:r>
            <a:r>
              <a:rPr lang="en-US" altLang="zh-CN" b="0" dirty="0" smtClean="0">
                <a:solidFill>
                  <a:srgbClr val="000066"/>
                </a:solidFill>
                <a:latin typeface="Tahoma" charset="0"/>
                <a:cs typeface="Tahoma" charset="0"/>
              </a:rPr>
              <a:t>(</a:t>
            </a:r>
            <a:r>
              <a:rPr lang="en-US" altLang="zh-CN" dirty="0" smtClean="0">
                <a:solidFill>
                  <a:srgbClr val="009900"/>
                </a:solidFill>
                <a:latin typeface="Tahoma" charset="0"/>
                <a:cs typeface="Tahoma" charset="0"/>
              </a:rPr>
              <a:t>CYRA</a:t>
            </a:r>
            <a:r>
              <a:rPr lang="en-US" altLang="zh-CN" b="0" dirty="0" smtClean="0">
                <a:solidFill>
                  <a:srgbClr val="000066"/>
                </a:solidFill>
                <a:latin typeface="Tahoma" charset="0"/>
                <a:cs typeface="Tahoma" charset="0"/>
              </a:rPr>
              <a:t>)</a:t>
            </a:r>
            <a:endParaRPr lang="en-US" altLang="zh-CN" sz="1600" dirty="0">
              <a:solidFill>
                <a:schemeClr val="tx1"/>
              </a:solidFill>
              <a:latin typeface="Tahoma" charset="0"/>
              <a:cs typeface="Tahoma" charset="0"/>
            </a:endParaRPr>
          </a:p>
          <a:p>
            <a:pPr marL="342588" indent="-342588" eaLnBrk="1" hangingPunct="1">
              <a:lnSpc>
                <a:spcPct val="120000"/>
              </a:lnSpc>
              <a:spcBef>
                <a:spcPct val="20000"/>
              </a:spcBef>
              <a:buClr>
                <a:schemeClr val="accent2"/>
              </a:buClr>
              <a:buFont typeface="Wingdings" charset="0"/>
              <a:buChar char="v"/>
            </a:pPr>
            <a:r>
              <a:rPr lang="en-US" altLang="zh-CN" b="0" dirty="0">
                <a:solidFill>
                  <a:srgbClr val="000066"/>
                </a:solidFill>
                <a:latin typeface="Tahoma" charset="0"/>
                <a:cs typeface="Tahoma" charset="0"/>
              </a:rPr>
              <a:t>Broad-band Filter Imager (</a:t>
            </a:r>
            <a:r>
              <a:rPr lang="en-US" altLang="zh-CN" dirty="0">
                <a:solidFill>
                  <a:srgbClr val="009900"/>
                </a:solidFill>
                <a:latin typeface="Tahoma" charset="0"/>
                <a:cs typeface="Tahoma" charset="0"/>
              </a:rPr>
              <a:t>BFI</a:t>
            </a:r>
            <a:r>
              <a:rPr lang="en-US" altLang="zh-CN" b="0" dirty="0">
                <a:solidFill>
                  <a:srgbClr val="000066"/>
                </a:solidFill>
                <a:latin typeface="Tahoma" charset="0"/>
                <a:cs typeface="Tahoma" charset="0"/>
              </a:rPr>
              <a:t>)</a:t>
            </a:r>
          </a:p>
          <a:p>
            <a:pPr marL="342588" indent="-342588" eaLnBrk="1" hangingPunct="1">
              <a:lnSpc>
                <a:spcPct val="120000"/>
              </a:lnSpc>
              <a:spcBef>
                <a:spcPct val="20000"/>
              </a:spcBef>
              <a:buClr>
                <a:schemeClr val="accent2"/>
              </a:buClr>
              <a:buFont typeface="Wingdings" charset="0"/>
              <a:buChar char="v"/>
            </a:pPr>
            <a:r>
              <a:rPr lang="en-US" altLang="zh-CN" b="0" dirty="0">
                <a:solidFill>
                  <a:srgbClr val="000066"/>
                </a:solidFill>
                <a:latin typeface="Tahoma" charset="0"/>
                <a:cs typeface="Tahoma" charset="0"/>
              </a:rPr>
              <a:t>Fast Imaging Solar Spectrograph (</a:t>
            </a:r>
            <a:r>
              <a:rPr lang="en-US" altLang="zh-CN" dirty="0">
                <a:solidFill>
                  <a:srgbClr val="009900"/>
                </a:solidFill>
                <a:latin typeface="Tahoma" charset="0"/>
                <a:cs typeface="Tahoma" charset="0"/>
              </a:rPr>
              <a:t>FISS</a:t>
            </a:r>
            <a:r>
              <a:rPr lang="en-US" altLang="zh-CN" b="0" dirty="0">
                <a:solidFill>
                  <a:srgbClr val="000066"/>
                </a:solidFill>
                <a:latin typeface="Tahoma" charset="0"/>
                <a:cs typeface="Tahoma" charset="0"/>
              </a:rPr>
              <a:t>)</a:t>
            </a:r>
          </a:p>
        </p:txBody>
      </p:sp>
      <p:sp>
        <p:nvSpPr>
          <p:cNvPr id="8196" name="Rectangle 3"/>
          <p:cNvSpPr>
            <a:spLocks noChangeArrowheads="1"/>
          </p:cNvSpPr>
          <p:nvPr/>
        </p:nvSpPr>
        <p:spPr bwMode="auto">
          <a:xfrm>
            <a:off x="914400" y="228600"/>
            <a:ext cx="7010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nchor="ctr"/>
          <a:lstStyle/>
          <a:p>
            <a:pPr algn="ctr" eaLnBrk="1" hangingPunct="1">
              <a:lnSpc>
                <a:spcPct val="125000"/>
              </a:lnSpc>
            </a:pPr>
            <a:r>
              <a:rPr lang="en-US" altLang="zh-CN" sz="3600" dirty="0">
                <a:solidFill>
                  <a:srgbClr val="FF0000"/>
                </a:solidFill>
                <a:latin typeface="Tahoma" charset="0"/>
                <a:ea typeface="宋体" charset="0"/>
                <a:cs typeface="宋体" charset="0"/>
              </a:rPr>
              <a:t>G</a:t>
            </a:r>
            <a:r>
              <a:rPr lang="en-US" altLang="zh-CN" sz="3600" dirty="0" smtClean="0">
                <a:solidFill>
                  <a:srgbClr val="FF0000"/>
                </a:solidFill>
                <a:latin typeface="Tahoma" charset="0"/>
                <a:ea typeface="宋体" charset="0"/>
                <a:cs typeface="宋体" charset="0"/>
              </a:rPr>
              <a:t>ST </a:t>
            </a:r>
            <a:r>
              <a:rPr lang="en-US" altLang="zh-CN" sz="3600" dirty="0">
                <a:solidFill>
                  <a:srgbClr val="FF0000"/>
                </a:solidFill>
                <a:latin typeface="Tahoma" charset="0"/>
                <a:ea typeface="宋体" charset="0"/>
                <a:cs typeface="宋体" charset="0"/>
              </a:rPr>
              <a:t>Scientific Instruments</a:t>
            </a:r>
          </a:p>
        </p:txBody>
      </p:sp>
      <p:sp>
        <p:nvSpPr>
          <p:cNvPr id="98321" name="Text Box 17"/>
          <p:cNvSpPr txBox="1">
            <a:spLocks noChangeArrowheads="1"/>
          </p:cNvSpPr>
          <p:nvPr/>
        </p:nvSpPr>
        <p:spPr bwMode="auto">
          <a:xfrm>
            <a:off x="4616456" y="4292611"/>
            <a:ext cx="582037"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AO</a:t>
            </a:r>
          </a:p>
        </p:txBody>
      </p:sp>
      <p:sp>
        <p:nvSpPr>
          <p:cNvPr id="98322" name="Line 18"/>
          <p:cNvSpPr>
            <a:spLocks noChangeShapeType="1"/>
          </p:cNvSpPr>
          <p:nvPr/>
        </p:nvSpPr>
        <p:spPr bwMode="auto">
          <a:xfrm>
            <a:off x="5105400" y="4572000"/>
            <a:ext cx="838200" cy="2286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8323" name="Text Box 19"/>
          <p:cNvSpPr txBox="1">
            <a:spLocks noChangeArrowheads="1"/>
          </p:cNvSpPr>
          <p:nvPr/>
        </p:nvSpPr>
        <p:spPr bwMode="auto">
          <a:xfrm>
            <a:off x="7162808" y="4406911"/>
            <a:ext cx="726257"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FISS</a:t>
            </a:r>
          </a:p>
        </p:txBody>
      </p:sp>
      <p:sp>
        <p:nvSpPr>
          <p:cNvPr id="98324" name="Line 20"/>
          <p:cNvSpPr>
            <a:spLocks noChangeShapeType="1"/>
          </p:cNvSpPr>
          <p:nvPr/>
        </p:nvSpPr>
        <p:spPr bwMode="auto">
          <a:xfrm flipH="1">
            <a:off x="6248400" y="4575175"/>
            <a:ext cx="914400" cy="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98325" name="Text Box 21"/>
          <p:cNvSpPr txBox="1">
            <a:spLocks noChangeArrowheads="1"/>
          </p:cNvSpPr>
          <p:nvPr/>
        </p:nvSpPr>
        <p:spPr bwMode="auto">
          <a:xfrm>
            <a:off x="8001006" y="5410210"/>
            <a:ext cx="897202"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NIRIS</a:t>
            </a:r>
          </a:p>
        </p:txBody>
      </p:sp>
      <p:sp>
        <p:nvSpPr>
          <p:cNvPr id="98326" name="Line 22"/>
          <p:cNvSpPr>
            <a:spLocks noChangeShapeType="1"/>
          </p:cNvSpPr>
          <p:nvPr/>
        </p:nvSpPr>
        <p:spPr bwMode="auto">
          <a:xfrm flipV="1">
            <a:off x="5194300" y="5257800"/>
            <a:ext cx="1219200" cy="3810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2" name="Text Box 17"/>
          <p:cNvSpPr txBox="1">
            <a:spLocks noChangeArrowheads="1"/>
          </p:cNvSpPr>
          <p:nvPr/>
        </p:nvSpPr>
        <p:spPr bwMode="auto">
          <a:xfrm>
            <a:off x="4622805" y="4708537"/>
            <a:ext cx="612043"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BFI</a:t>
            </a:r>
          </a:p>
        </p:txBody>
      </p:sp>
      <p:sp>
        <p:nvSpPr>
          <p:cNvPr id="3" name="Line 18"/>
          <p:cNvSpPr>
            <a:spLocks noChangeShapeType="1"/>
          </p:cNvSpPr>
          <p:nvPr/>
        </p:nvSpPr>
        <p:spPr bwMode="auto">
          <a:xfrm>
            <a:off x="5143500" y="5016501"/>
            <a:ext cx="685800" cy="1524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4" name="Line 18"/>
          <p:cNvSpPr>
            <a:spLocks noChangeShapeType="1"/>
          </p:cNvSpPr>
          <p:nvPr/>
        </p:nvSpPr>
        <p:spPr bwMode="auto">
          <a:xfrm flipH="1">
            <a:off x="7010401" y="3581401"/>
            <a:ext cx="1193800" cy="3810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
        <p:nvSpPr>
          <p:cNvPr id="5" name="Text Box 17"/>
          <p:cNvSpPr txBox="1">
            <a:spLocks noChangeArrowheads="1"/>
          </p:cNvSpPr>
          <p:nvPr/>
        </p:nvSpPr>
        <p:spPr bwMode="auto">
          <a:xfrm>
            <a:off x="8172458" y="3352810"/>
            <a:ext cx="915462"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CYRA</a:t>
            </a:r>
          </a:p>
        </p:txBody>
      </p:sp>
      <p:sp>
        <p:nvSpPr>
          <p:cNvPr id="6" name="Text Box 17"/>
          <p:cNvSpPr txBox="1">
            <a:spLocks noChangeArrowheads="1"/>
          </p:cNvSpPr>
          <p:nvPr/>
        </p:nvSpPr>
        <p:spPr bwMode="auto">
          <a:xfrm>
            <a:off x="4648208" y="5483238"/>
            <a:ext cx="612168"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VIS</a:t>
            </a:r>
          </a:p>
        </p:txBody>
      </p:sp>
      <p:sp>
        <p:nvSpPr>
          <p:cNvPr id="278547" name="Line 19"/>
          <p:cNvSpPr>
            <a:spLocks noChangeShapeType="1"/>
          </p:cNvSpPr>
          <p:nvPr/>
        </p:nvSpPr>
        <p:spPr bwMode="auto">
          <a:xfrm flipH="1" flipV="1">
            <a:off x="7010400" y="5257800"/>
            <a:ext cx="990600" cy="3048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lIns="91354" tIns="45678" rIns="91354" bIns="45678">
            <a:spAutoFit/>
          </a:bodyPr>
          <a:lstStyle/>
          <a:p>
            <a:endParaRPr lang="en-US"/>
          </a:p>
        </p:txBody>
      </p:sp>
      <p:sp>
        <p:nvSpPr>
          <p:cNvPr id="7" name="Text Box 19"/>
          <p:cNvSpPr txBox="1">
            <a:spLocks noChangeArrowheads="1"/>
          </p:cNvSpPr>
          <p:nvPr/>
        </p:nvSpPr>
        <p:spPr bwMode="auto">
          <a:xfrm>
            <a:off x="8002592" y="4746635"/>
            <a:ext cx="996513" cy="4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a:defRPr sz="2000" b="1">
                <a:solidFill>
                  <a:schemeClr val="accent1"/>
                </a:solidFill>
                <a:latin typeface="Times New Roman" charset="0"/>
                <a:ea typeface="MS PGothic" charset="0"/>
                <a:cs typeface="MS PGothic" charset="0"/>
              </a:defRPr>
            </a:lvl1pPr>
            <a:lvl2pPr marL="742950" indent="-285750">
              <a:defRPr sz="2000" b="1">
                <a:solidFill>
                  <a:schemeClr val="accent1"/>
                </a:solidFill>
                <a:latin typeface="Times New Roman" charset="0"/>
                <a:ea typeface="MS PGothic" charset="0"/>
                <a:cs typeface="MS PGothic" charset="0"/>
              </a:defRPr>
            </a:lvl2pPr>
            <a:lvl3pPr marL="1143000" indent="-228600">
              <a:defRPr sz="2000" b="1">
                <a:solidFill>
                  <a:schemeClr val="accent1"/>
                </a:solidFill>
                <a:latin typeface="Times New Roman" charset="0"/>
                <a:ea typeface="MS PGothic" charset="0"/>
                <a:cs typeface="MS PGothic" charset="0"/>
              </a:defRPr>
            </a:lvl3pPr>
            <a:lvl4pPr marL="1600200" indent="-228600">
              <a:defRPr sz="2000" b="1">
                <a:solidFill>
                  <a:schemeClr val="accent1"/>
                </a:solidFill>
                <a:latin typeface="Times New Roman" charset="0"/>
                <a:ea typeface="MS PGothic" charset="0"/>
                <a:cs typeface="MS PGothic" charset="0"/>
              </a:defRPr>
            </a:lvl4pPr>
            <a:lvl5pPr marL="2057400" indent="-228600">
              <a:defRPr sz="2000" b="1">
                <a:solidFill>
                  <a:schemeClr val="accent1"/>
                </a:solidFill>
                <a:latin typeface="Times New Roman" charset="0"/>
                <a:ea typeface="MS PGothic" charset="0"/>
                <a:cs typeface="MS PGothic" charset="0"/>
              </a:defRPr>
            </a:lvl5pPr>
            <a:lvl6pPr marL="25146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6pPr>
            <a:lvl7pPr marL="29718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7pPr>
            <a:lvl8pPr marL="34290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8pPr>
            <a:lvl9pPr marL="3886200" indent="-228600" eaLnBrk="0" fontAlgn="base" hangingPunct="0">
              <a:spcBef>
                <a:spcPct val="0"/>
              </a:spcBef>
              <a:spcAft>
                <a:spcPct val="0"/>
              </a:spcAft>
              <a:defRPr sz="2000" b="1">
                <a:solidFill>
                  <a:schemeClr val="accent1"/>
                </a:solidFill>
                <a:latin typeface="Times New Roman" charset="0"/>
                <a:ea typeface="MS PGothic" charset="0"/>
                <a:cs typeface="MS PGothic" charset="0"/>
              </a:defRPr>
            </a:lvl9pPr>
          </a:lstStyle>
          <a:p>
            <a:r>
              <a:rPr lang="en-US" altLang="zh-CN">
                <a:solidFill>
                  <a:srgbClr val="FF6600"/>
                </a:solidFill>
              </a:rPr>
              <a:t>MCAO</a:t>
            </a:r>
          </a:p>
        </p:txBody>
      </p:sp>
      <p:sp>
        <p:nvSpPr>
          <p:cNvPr id="8" name="Line 20"/>
          <p:cNvSpPr>
            <a:spLocks noChangeShapeType="1"/>
          </p:cNvSpPr>
          <p:nvPr/>
        </p:nvSpPr>
        <p:spPr bwMode="auto">
          <a:xfrm flipH="1">
            <a:off x="6819901" y="4953000"/>
            <a:ext cx="1219200" cy="76200"/>
          </a:xfrm>
          <a:prstGeom prst="line">
            <a:avLst/>
          </a:prstGeom>
          <a:noFill/>
          <a:ln w="25400">
            <a:solidFill>
              <a:srgbClr val="FF6600"/>
            </a:solidFill>
            <a:round/>
            <a:headEnd/>
            <a:tailEnd type="triangle" w="med" len="med"/>
          </a:ln>
          <a:extLst>
            <a:ext uri="{909E8E84-426E-40dd-AFC4-6F175D3DCCD1}">
              <a14:hiddenFill xmlns:a14="http://schemas.microsoft.com/office/drawing/2010/main">
                <a:noFill/>
              </a14:hiddenFill>
            </a:ext>
          </a:extLst>
        </p:spPr>
        <p:txBody>
          <a:bodyPr lIns="91354" tIns="45678" rIns="91354" bIns="45678"/>
          <a:lstStyle/>
          <a:p>
            <a:endParaRPr lang="en-US"/>
          </a:p>
        </p:txBody>
      </p:sp>
    </p:spTree>
    <p:extLst>
      <p:ext uri="{BB962C8B-B14F-4D97-AF65-F5344CB8AC3E}">
        <p14:creationId xmlns:p14="http://schemas.microsoft.com/office/powerpoint/2010/main" val="39969329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blinds(horizontal)">
                                      <p:cBhvr>
                                        <p:cTn id="7" dur="500"/>
                                        <p:tgtEl>
                                          <p:spTgt spid="983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8321"/>
                                        </p:tgtEl>
                                        <p:attrNameLst>
                                          <p:attrName>style.visibility</p:attrName>
                                        </p:attrNameLst>
                                      </p:cBhvr>
                                      <p:to>
                                        <p:strVal val="visible"/>
                                      </p:to>
                                    </p:set>
                                    <p:animEffect transition="in" filter="blinds(horizontal)">
                                      <p:cBhvr>
                                        <p:cTn id="10" dur="500"/>
                                        <p:tgtEl>
                                          <p:spTgt spid="9832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8325"/>
                                        </p:tgtEl>
                                        <p:attrNameLst>
                                          <p:attrName>style.visibility</p:attrName>
                                        </p:attrNameLst>
                                      </p:cBhvr>
                                      <p:to>
                                        <p:strVal val="visible"/>
                                      </p:to>
                                    </p:set>
                                    <p:animEffect transition="in" filter="blinds(horizontal)">
                                      <p:cBhvr>
                                        <p:cTn id="13" dur="500"/>
                                        <p:tgtEl>
                                          <p:spTgt spid="983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8326"/>
                                        </p:tgtEl>
                                        <p:attrNameLst>
                                          <p:attrName>style.visibility</p:attrName>
                                        </p:attrNameLst>
                                      </p:cBhvr>
                                      <p:to>
                                        <p:strVal val="visible"/>
                                      </p:to>
                                    </p:set>
                                    <p:animEffect transition="in" filter="blinds(horizontal)">
                                      <p:cBhvr>
                                        <p:cTn id="16" dur="500"/>
                                        <p:tgtEl>
                                          <p:spTgt spid="9832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8324"/>
                                        </p:tgtEl>
                                        <p:attrNameLst>
                                          <p:attrName>style.visibility</p:attrName>
                                        </p:attrNameLst>
                                      </p:cBhvr>
                                      <p:to>
                                        <p:strVal val="visible"/>
                                      </p:to>
                                    </p:set>
                                    <p:animEffect transition="in" filter="blinds(horizontal)">
                                      <p:cBhvr>
                                        <p:cTn id="19" dur="500"/>
                                        <p:tgtEl>
                                          <p:spTgt spid="9832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8323"/>
                                        </p:tgtEl>
                                        <p:attrNameLst>
                                          <p:attrName>style.visibility</p:attrName>
                                        </p:attrNameLst>
                                      </p:cBhvr>
                                      <p:to>
                                        <p:strVal val="visible"/>
                                      </p:to>
                                    </p:set>
                                    <p:animEffect transition="in" filter="blinds(horizontal)">
                                      <p:cBhvr>
                                        <p:cTn id="22" dur="500"/>
                                        <p:tgtEl>
                                          <p:spTgt spid="983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linds(horizontal)">
                                      <p:cBhvr>
                                        <p:cTn id="25" dur="500"/>
                                        <p:tgtEl>
                                          <p:spTgt spid="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78547"/>
                                        </p:tgtEl>
                                        <p:attrNameLst>
                                          <p:attrName>style.visibility</p:attrName>
                                        </p:attrNameLst>
                                      </p:cBhvr>
                                      <p:to>
                                        <p:strVal val="visible"/>
                                      </p:to>
                                    </p:set>
                                  </p:childTnLst>
                                </p:cTn>
                              </p:par>
                              <p:par>
                                <p:cTn id="40" presetID="3"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linds(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1" grpId="0"/>
      <p:bldP spid="98322" grpId="0" animBg="1"/>
      <p:bldP spid="98323" grpId="0"/>
      <p:bldP spid="98324" grpId="0" animBg="1"/>
      <p:bldP spid="98325" grpId="0"/>
      <p:bldP spid="98326" grpId="0" animBg="1"/>
      <p:bldP spid="2" grpId="0"/>
      <p:bldP spid="3" grpId="0" animBg="1"/>
      <p:bldP spid="4" grpId="0" animBg="1"/>
      <p:bldP spid="5" grpId="0"/>
      <p:bldP spid="6" grpId="0"/>
      <p:bldP spid="278547" grpId="0" animBg="1"/>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a:xfrm>
            <a:off x="381000" y="-27309"/>
            <a:ext cx="7772400" cy="1143000"/>
          </a:xfrm>
        </p:spPr>
        <p:txBody>
          <a:bodyPr/>
          <a:lstStyle/>
          <a:p>
            <a:r>
              <a:rPr lang="en-US" dirty="0">
                <a:latin typeface="Times New Roman" charset="0"/>
                <a:ea typeface="MS PGothic" charset="0"/>
              </a:rPr>
              <a:t>Flare 5 July 2012</a:t>
            </a:r>
          </a:p>
        </p:txBody>
      </p:sp>
      <p:sp>
        <p:nvSpPr>
          <p:cNvPr id="176130" name="Content Placeholder 3"/>
          <p:cNvSpPr>
            <a:spLocks noGrp="1"/>
          </p:cNvSpPr>
          <p:nvPr>
            <p:ph sz="half" idx="2"/>
          </p:nvPr>
        </p:nvSpPr>
        <p:spPr>
          <a:xfrm>
            <a:off x="5943600" y="838200"/>
            <a:ext cx="3200400" cy="4876800"/>
          </a:xfrm>
        </p:spPr>
        <p:txBody>
          <a:bodyPr/>
          <a:lstStyle/>
          <a:p>
            <a:r>
              <a:rPr lang="en-US" dirty="0">
                <a:latin typeface="Times New Roman" charset="0"/>
                <a:ea typeface="MS PGothic" charset="0"/>
              </a:rPr>
              <a:t>1083.0 nm</a:t>
            </a:r>
          </a:p>
          <a:p>
            <a:r>
              <a:rPr lang="en-US" dirty="0">
                <a:latin typeface="Times New Roman" charset="0"/>
                <a:ea typeface="MS PGothic" charset="0"/>
              </a:rPr>
              <a:t>Nearly 3 </a:t>
            </a:r>
            <a:r>
              <a:rPr lang="en-US" dirty="0" err="1">
                <a:latin typeface="Times New Roman" charset="0"/>
                <a:ea typeface="MS PGothic" charset="0"/>
              </a:rPr>
              <a:t>hrs</a:t>
            </a:r>
            <a:endParaRPr lang="en-US" dirty="0">
              <a:latin typeface="Times New Roman" charset="0"/>
              <a:ea typeface="MS PGothic" charset="0"/>
            </a:endParaRPr>
          </a:p>
          <a:p>
            <a:r>
              <a:rPr lang="en-US" dirty="0">
                <a:latin typeface="Times New Roman" charset="0"/>
                <a:ea typeface="MS PGothic" charset="0"/>
              </a:rPr>
              <a:t>CAO &amp; Speckle</a:t>
            </a:r>
          </a:p>
          <a:p>
            <a:r>
              <a:rPr lang="en-US" dirty="0">
                <a:latin typeface="Times New Roman" charset="0"/>
                <a:ea typeface="MS PGothic" charset="0"/>
              </a:rPr>
              <a:t>At 21:47 FOV Lit</a:t>
            </a:r>
          </a:p>
          <a:p>
            <a:r>
              <a:rPr lang="en-US" dirty="0">
                <a:latin typeface="Times New Roman" charset="0"/>
                <a:ea typeface="MS PGothic" charset="0"/>
              </a:rPr>
              <a:t>Need sub-second </a:t>
            </a:r>
            <a:r>
              <a:rPr lang="en-US" dirty="0" err="1" smtClean="0">
                <a:latin typeface="Times New Roman" charset="0"/>
                <a:ea typeface="MS PGothic" charset="0"/>
              </a:rPr>
              <a:t>timestep</a:t>
            </a:r>
            <a:r>
              <a:rPr lang="en-US" dirty="0" smtClean="0">
                <a:latin typeface="Times New Roman" charset="0"/>
                <a:ea typeface="MS PGothic" charset="0"/>
              </a:rPr>
              <a:t> over FOV</a:t>
            </a:r>
            <a:endParaRPr lang="en-US" dirty="0">
              <a:latin typeface="Times New Roman" charset="0"/>
              <a:ea typeface="MS PGothic" charset="0"/>
            </a:endParaRPr>
          </a:p>
          <a:p>
            <a:r>
              <a:rPr lang="en-US" dirty="0">
                <a:latin typeface="Times New Roman" charset="0"/>
                <a:ea typeface="MS PGothic" charset="0"/>
              </a:rPr>
              <a:t>50000 km x 50000 km field</a:t>
            </a:r>
          </a:p>
          <a:p>
            <a:r>
              <a:rPr lang="en-US" dirty="0">
                <a:latin typeface="Times New Roman" charset="0"/>
                <a:ea typeface="MS PGothic" charset="0"/>
              </a:rPr>
              <a:t>Spot roughly the size of Earth</a:t>
            </a:r>
          </a:p>
          <a:p>
            <a:endParaRPr lang="en-US" dirty="0">
              <a:latin typeface="Times New Roman" charset="0"/>
              <a:ea typeface="MS PGothic" charset="0"/>
            </a:endParaRPr>
          </a:p>
        </p:txBody>
      </p:sp>
      <p:pic>
        <p:nvPicPr>
          <p:cNvPr id="2" name="flare_M1.2_20120705_4 (Converted).mo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609600" y="838200"/>
            <a:ext cx="5257800" cy="5257800"/>
          </a:xfrm>
        </p:spPr>
      </p:pic>
    </p:spTree>
    <p:extLst>
      <p:ext uri="{BB962C8B-B14F-4D97-AF65-F5344CB8AC3E}">
        <p14:creationId xmlns:p14="http://schemas.microsoft.com/office/powerpoint/2010/main" val="340221682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650" y="0"/>
            <a:ext cx="8794750" cy="1217613"/>
          </a:xfrm>
        </p:spPr>
        <p:txBody>
          <a:bodyPr/>
          <a:lstStyle/>
          <a:p>
            <a:r>
              <a:rPr lang="en-US" dirty="0" smtClean="0"/>
              <a:t>All Solar </a:t>
            </a:r>
            <a:r>
              <a:rPr lang="en-US" dirty="0" smtClean="0"/>
              <a:t>Observatories </a:t>
            </a:r>
            <a:r>
              <a:rPr lang="mr-IN" dirty="0" smtClean="0"/>
              <a:t>–</a:t>
            </a:r>
            <a:r>
              <a:rPr lang="en-US" dirty="0" smtClean="0"/>
              <a:t> 1 DM AO </a:t>
            </a:r>
            <a:br>
              <a:rPr lang="en-US" dirty="0" smtClean="0"/>
            </a:br>
            <a:r>
              <a:rPr lang="en-US" dirty="0" smtClean="0"/>
              <a:t>&amp; </a:t>
            </a:r>
            <a:r>
              <a:rPr lang="en-US" dirty="0" smtClean="0"/>
              <a:t>Generic </a:t>
            </a:r>
            <a:r>
              <a:rPr lang="en-US" dirty="0" smtClean="0"/>
              <a:t>Solar </a:t>
            </a:r>
            <a:r>
              <a:rPr lang="en-US" dirty="0" smtClean="0"/>
              <a:t>MCAO(?): </a:t>
            </a:r>
            <a:r>
              <a:rPr lang="en-US" dirty="0" smtClean="0"/>
              <a:t/>
            </a:r>
            <a:br>
              <a:rPr lang="en-US" dirty="0" smtClean="0"/>
            </a:br>
            <a:r>
              <a:rPr lang="en-US" dirty="0" smtClean="0"/>
              <a:t>    WFS</a:t>
            </a:r>
            <a:r>
              <a:rPr lang="en-US" dirty="0" smtClean="0"/>
              <a:t>, DMs,  &amp; Guide Regions</a:t>
            </a:r>
            <a:endParaRPr lang="en-US" dirty="0"/>
          </a:p>
        </p:txBody>
      </p:sp>
      <p:sp>
        <p:nvSpPr>
          <p:cNvPr id="3" name="Content Placeholder 2"/>
          <p:cNvSpPr>
            <a:spLocks noGrp="1"/>
          </p:cNvSpPr>
          <p:nvPr>
            <p:ph idx="1"/>
          </p:nvPr>
        </p:nvSpPr>
        <p:spPr>
          <a:xfrm>
            <a:off x="838200" y="1981200"/>
            <a:ext cx="7772400" cy="4114800"/>
          </a:xfrm>
        </p:spPr>
        <p:txBody>
          <a:bodyPr/>
          <a:lstStyle/>
          <a:p>
            <a:r>
              <a:rPr lang="en-US" dirty="0" smtClean="0"/>
              <a:t>Why 3 DMs?</a:t>
            </a:r>
          </a:p>
          <a:p>
            <a:pPr lvl="1"/>
            <a:r>
              <a:rPr lang="en-US" dirty="0" smtClean="0"/>
              <a:t>Rough </a:t>
            </a:r>
            <a:r>
              <a:rPr lang="en-US" dirty="0" err="1" smtClean="0"/>
              <a:t>expection</a:t>
            </a:r>
            <a:r>
              <a:rPr lang="en-US" dirty="0" smtClean="0"/>
              <a:t>:</a:t>
            </a:r>
          </a:p>
          <a:p>
            <a:pPr marL="457200" lvl="1" indent="0">
              <a:buNone/>
            </a:pPr>
            <a:r>
              <a:rPr lang="en-US" dirty="0"/>
              <a:t>	</a:t>
            </a:r>
            <a:r>
              <a:rPr lang="en-US" dirty="0" smtClean="0"/>
              <a:t>- One for </a:t>
            </a:r>
            <a:r>
              <a:rPr lang="en-US" dirty="0" err="1" smtClean="0"/>
              <a:t>groundlayer</a:t>
            </a:r>
            <a:endParaRPr lang="en-US" dirty="0" smtClean="0"/>
          </a:p>
          <a:p>
            <a:pPr marL="457200" lvl="1" indent="0">
              <a:buNone/>
            </a:pPr>
            <a:r>
              <a:rPr lang="en-US" dirty="0" smtClean="0"/>
              <a:t>	- One for transition layer</a:t>
            </a:r>
          </a:p>
          <a:p>
            <a:pPr marL="457200" lvl="1" indent="0">
              <a:buNone/>
            </a:pPr>
            <a:r>
              <a:rPr lang="en-US" dirty="0"/>
              <a:t>	</a:t>
            </a:r>
            <a:r>
              <a:rPr lang="en-US" dirty="0" smtClean="0"/>
              <a:t>- One for </a:t>
            </a:r>
            <a:r>
              <a:rPr lang="en-US" dirty="0" err="1" smtClean="0"/>
              <a:t>jetstream</a:t>
            </a:r>
            <a:r>
              <a:rPr lang="en-US" dirty="0" smtClean="0"/>
              <a:t>? </a:t>
            </a:r>
          </a:p>
          <a:p>
            <a:r>
              <a:rPr lang="en-US" dirty="0" smtClean="0"/>
              <a:t>How Many Guide Regions are Required?</a:t>
            </a:r>
          </a:p>
          <a:p>
            <a:pPr lvl="1"/>
            <a:r>
              <a:rPr lang="en-US" dirty="0" smtClean="0"/>
              <a:t>FOV &amp; location of turbulent layers</a:t>
            </a:r>
          </a:p>
          <a:p>
            <a:pPr lvl="1"/>
            <a:r>
              <a:rPr lang="en-US" dirty="0" smtClean="0"/>
              <a:t>Use 9 Guide Regions Currently (19 allowed)</a:t>
            </a:r>
          </a:p>
          <a:p>
            <a:r>
              <a:rPr lang="en-US" dirty="0" smtClean="0"/>
              <a:t>WFSs</a:t>
            </a:r>
          </a:p>
          <a:p>
            <a:pPr lvl="1"/>
            <a:r>
              <a:rPr lang="en-US" dirty="0" smtClean="0"/>
              <a:t>Ultimately use only one WFS (not two)</a:t>
            </a:r>
          </a:p>
        </p:txBody>
      </p:sp>
    </p:spTree>
    <p:extLst>
      <p:ext uri="{BB962C8B-B14F-4D97-AF65-F5344CB8AC3E}">
        <p14:creationId xmlns:p14="http://schemas.microsoft.com/office/powerpoint/2010/main" val="16210103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8305800" cy="457200"/>
          </a:xfrm>
        </p:spPr>
        <p:txBody>
          <a:bodyPr/>
          <a:lstStyle/>
          <a:p>
            <a:r>
              <a:rPr lang="en-US" sz="2800" b="1" dirty="0" smtClean="0"/>
              <a:t>CAO/MCAO 27 July 2016 (53”x53”) </a:t>
            </a:r>
            <a:r>
              <a:rPr lang="en-US" sz="2800" b="1" dirty="0" err="1" smtClean="0"/>
              <a:t>TiO</a:t>
            </a:r>
            <a:r>
              <a:rPr lang="en-US" sz="2800" b="1" dirty="0" smtClean="0"/>
              <a:t> (705.7 nm)</a:t>
            </a:r>
            <a:endParaRPr lang="en-US" sz="2800" b="1" dirty="0"/>
          </a:p>
        </p:txBody>
      </p:sp>
      <p:pic>
        <p:nvPicPr>
          <p:cNvPr id="4" name="bbso_tio_pcoi_20160727_174945z76_MCAO_CAO_1024x1024_0.20-0.90_reverse_no-glao_gray-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43000" y="609600"/>
            <a:ext cx="6096000" cy="6096000"/>
          </a:xfrm>
        </p:spPr>
      </p:pic>
      <p:sp>
        <p:nvSpPr>
          <p:cNvPr id="5" name="TextBox 4"/>
          <p:cNvSpPr txBox="1"/>
          <p:nvPr/>
        </p:nvSpPr>
        <p:spPr>
          <a:xfrm>
            <a:off x="457200" y="-76200"/>
            <a:ext cx="7010400" cy="400110"/>
          </a:xfrm>
          <a:prstGeom prst="rect">
            <a:avLst/>
          </a:prstGeom>
          <a:noFill/>
        </p:spPr>
        <p:txBody>
          <a:bodyPr wrap="square" rtlCol="0">
            <a:spAutoFit/>
          </a:bodyPr>
          <a:lstStyle/>
          <a:p>
            <a:r>
              <a:rPr lang="en-US" dirty="0" smtClean="0">
                <a:solidFill>
                  <a:schemeClr val="tx1"/>
                </a:solidFill>
              </a:rPr>
              <a:t>Clear: MCAO Pathfinder for Observations of the Sun</a:t>
            </a:r>
            <a:endParaRPr lang="en-US" dirty="0">
              <a:solidFill>
                <a:schemeClr val="tx1"/>
              </a:solidFill>
            </a:endParaRPr>
          </a:p>
        </p:txBody>
      </p:sp>
    </p:spTree>
    <p:extLst>
      <p:ext uri="{BB962C8B-B14F-4D97-AF65-F5344CB8AC3E}">
        <p14:creationId xmlns:p14="http://schemas.microsoft.com/office/powerpoint/2010/main" val="3020390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848600" cy="685800"/>
          </a:xfrm>
        </p:spPr>
        <p:txBody>
          <a:bodyPr/>
          <a:lstStyle/>
          <a:p>
            <a:r>
              <a:rPr lang="en-US" sz="3200" dirty="0" smtClean="0"/>
              <a:t>MCAO (53’’x53’’) GLAO (7/27/16)      CAO</a:t>
            </a:r>
            <a:endParaRPr lang="en-US" sz="3200" dirty="0"/>
          </a:p>
        </p:txBody>
      </p:sp>
      <p:pic>
        <p:nvPicPr>
          <p:cNvPr id="7" name="Picture 6" descr="bbso_tio_pcoi_20160727_174945z76_1-161_genr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75" y="3581400"/>
            <a:ext cx="3297575" cy="3429000"/>
          </a:xfrm>
          <a:prstGeom prst="rect">
            <a:avLst/>
          </a:prstGeom>
        </p:spPr>
      </p:pic>
      <p:pic>
        <p:nvPicPr>
          <p:cNvPr id="8" name="Picture 7" descr="bbso_tio_pcoi_20160727_174945z76_162-308_genr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3581400"/>
            <a:ext cx="2819400" cy="3385639"/>
          </a:xfrm>
          <a:prstGeom prst="rect">
            <a:avLst/>
          </a:prstGeom>
        </p:spPr>
      </p:pic>
      <p:pic>
        <p:nvPicPr>
          <p:cNvPr id="9" name="Picture 8" descr="bbso_tio_pcoi_20160727_174945z76_309-450_genr0.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3581400"/>
            <a:ext cx="3429000" cy="3429000"/>
          </a:xfrm>
          <a:prstGeom prst="rect">
            <a:avLst/>
          </a:prstGeom>
        </p:spPr>
      </p:pic>
      <p:pic>
        <p:nvPicPr>
          <p:cNvPr id="3" name="Picture 2" descr="bbso_tio_pcoi_20160727_174945z7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718457"/>
            <a:ext cx="8534400" cy="2786743"/>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16183200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990600"/>
          </a:xfrm>
        </p:spPr>
        <p:txBody>
          <a:bodyPr/>
          <a:lstStyle/>
          <a:p>
            <a:r>
              <a:rPr lang="en-US" dirty="0" smtClean="0"/>
              <a:t>MCAO Lab Tests with 70” Corrected FOV</a:t>
            </a:r>
            <a:br>
              <a:rPr lang="en-US" dirty="0" smtClean="0"/>
            </a:br>
            <a:r>
              <a:rPr lang="en-US" dirty="0"/>
              <a:t>	</a:t>
            </a:r>
            <a:r>
              <a:rPr lang="en-US" dirty="0" smtClean="0"/>
              <a:t>	October 2018 </a:t>
            </a:r>
            <a:r>
              <a:rPr lang="en-US" dirty="0" smtClean="0"/>
              <a:t>Series</a:t>
            </a:r>
            <a:br>
              <a:rPr lang="en-US" dirty="0" smtClean="0"/>
            </a:br>
            <a:r>
              <a:rPr lang="en-US" dirty="0" smtClean="0"/>
              <a:t>                    CAO                          MCAO</a:t>
            </a:r>
            <a:br>
              <a:rPr lang="en-US" dirty="0" smtClean="0"/>
            </a:br>
            <a:endParaRPr lang="en-US" dirty="0"/>
          </a:p>
        </p:txBody>
      </p:sp>
      <p:pic>
        <p:nvPicPr>
          <p:cNvPr id="4" name="Content Placeholder 3" descr="xCAO-IR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902" t="-1" r="-381" b="-1"/>
          <a:stretch/>
        </p:blipFill>
        <p:spPr>
          <a:xfrm>
            <a:off x="762000" y="1905000"/>
            <a:ext cx="4013200" cy="3962400"/>
          </a:xfrm>
        </p:spPr>
      </p:pic>
      <p:pic>
        <p:nvPicPr>
          <p:cNvPr id="5" name="Picture 4" descr="xMCAO-I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905000"/>
            <a:ext cx="3962400" cy="3962400"/>
          </a:xfrm>
          <a:prstGeom prst="rect">
            <a:avLst/>
          </a:prstGeom>
        </p:spPr>
      </p:pic>
    </p:spTree>
    <p:extLst>
      <p:ext uri="{BB962C8B-B14F-4D97-AF65-F5344CB8AC3E}">
        <p14:creationId xmlns:p14="http://schemas.microsoft.com/office/powerpoint/2010/main" val="39000683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772400" cy="1143000"/>
          </a:xfrm>
        </p:spPr>
        <p:txBody>
          <a:bodyPr/>
          <a:lstStyle/>
          <a:p>
            <a:r>
              <a:rPr lang="en-US" dirty="0" smtClean="0"/>
              <a:t>What Next?</a:t>
            </a:r>
            <a:endParaRPr lang="en-US" dirty="0"/>
          </a:p>
        </p:txBody>
      </p:sp>
      <p:sp>
        <p:nvSpPr>
          <p:cNvPr id="3" name="Content Placeholder 2"/>
          <p:cNvSpPr>
            <a:spLocks noGrp="1"/>
          </p:cNvSpPr>
          <p:nvPr>
            <p:ph idx="1"/>
          </p:nvPr>
        </p:nvSpPr>
        <p:spPr/>
        <p:txBody>
          <a:bodyPr/>
          <a:lstStyle/>
          <a:p>
            <a:r>
              <a:rPr lang="en-US" dirty="0" smtClean="0"/>
              <a:t>Have made Prominence AO </a:t>
            </a:r>
            <a:r>
              <a:rPr lang="en-US" dirty="0" smtClean="0"/>
              <a:t>Work (October 2018)</a:t>
            </a:r>
          </a:p>
          <a:p>
            <a:endParaRPr lang="en-US" dirty="0"/>
          </a:p>
          <a:p>
            <a:r>
              <a:rPr lang="en-US" dirty="0" smtClean="0"/>
              <a:t>More </a:t>
            </a:r>
            <a:r>
              <a:rPr lang="en-US" dirty="0" smtClean="0"/>
              <a:t>details on MCAO, visit </a:t>
            </a:r>
            <a:r>
              <a:rPr lang="en-US" dirty="0" err="1" smtClean="0"/>
              <a:t>cuna.nso.edu</a:t>
            </a:r>
            <a:r>
              <a:rPr lang="en-US" dirty="0" smtClean="0"/>
              <a:t>/</a:t>
            </a:r>
            <a:r>
              <a:rPr lang="en-US" dirty="0" smtClean="0"/>
              <a:t>clear</a:t>
            </a:r>
            <a:endParaRPr lang="en-US" dirty="0"/>
          </a:p>
          <a:p>
            <a:endParaRPr lang="en-US" dirty="0" smtClean="0"/>
          </a:p>
          <a:p>
            <a:r>
              <a:rPr lang="en-US" dirty="0" smtClean="0"/>
              <a:t>Feed current MCAO setup to BBSO </a:t>
            </a:r>
            <a:r>
              <a:rPr lang="en-US" dirty="0" err="1" smtClean="0"/>
              <a:t>spectro-polarimeters</a:t>
            </a:r>
            <a:r>
              <a:rPr lang="en-US" dirty="0" smtClean="0"/>
              <a:t> for origins of space weather studies </a:t>
            </a:r>
          </a:p>
          <a:p>
            <a:pPr lvl="1"/>
            <a:r>
              <a:rPr lang="en-US" dirty="0" smtClean="0"/>
              <a:t>Lead in to Prof. </a:t>
            </a:r>
            <a:r>
              <a:rPr lang="en-US" dirty="0" err="1" smtClean="0"/>
              <a:t>Vasyl</a:t>
            </a:r>
            <a:r>
              <a:rPr lang="en-US" dirty="0" smtClean="0"/>
              <a:t> </a:t>
            </a:r>
            <a:r>
              <a:rPr lang="en-US" dirty="0" err="1" smtClean="0"/>
              <a:t>Yurchyshyn’s</a:t>
            </a:r>
            <a:r>
              <a:rPr lang="en-US" dirty="0" smtClean="0"/>
              <a:t> Talk</a:t>
            </a:r>
          </a:p>
        </p:txBody>
      </p:sp>
    </p:spTree>
    <p:extLst>
      <p:ext uri="{BB962C8B-B14F-4D97-AF65-F5344CB8AC3E}">
        <p14:creationId xmlns:p14="http://schemas.microsoft.com/office/powerpoint/2010/main" val="16074199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bg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Designs\Blueprint.pot</Template>
  <TotalTime>184164</TotalTime>
  <Words>868</Words>
  <Application>Microsoft Macintosh PowerPoint</Application>
  <PresentationFormat>On-screen Show (4:3)</PresentationFormat>
  <Paragraphs>81</Paragraphs>
  <Slides>8</Slides>
  <Notes>8</Notes>
  <HiddenSlides>0</HiddenSlides>
  <MMClips>2</MMClips>
  <ScaleCrop>false</ScaleCrop>
  <HeadingPairs>
    <vt:vector size="4" baseType="variant">
      <vt:variant>
        <vt:lpstr>Theme</vt:lpstr>
      </vt:variant>
      <vt:variant>
        <vt:i4>23</vt:i4>
      </vt:variant>
      <vt:variant>
        <vt:lpstr>Slide Titles</vt:lpstr>
      </vt:variant>
      <vt:variant>
        <vt:i4>8</vt:i4>
      </vt:variant>
    </vt:vector>
  </HeadingPairs>
  <TitlesOfParts>
    <vt:vector size="31" baseType="lpstr">
      <vt:lpstr>bbso_bbso_bbso</vt:lpstr>
      <vt:lpstr>9_bbso_bbso_bbso</vt:lpstr>
      <vt:lpstr>10_bbso_bbso_bbso</vt:lpstr>
      <vt:lpstr>1_bbso_bbso_bbso</vt:lpstr>
      <vt:lpstr>2_bbso_bbso_bbso</vt:lpstr>
      <vt:lpstr>3_bbso_bbso_bbso</vt:lpstr>
      <vt:lpstr>11_bbso_bbso_bbso</vt:lpstr>
      <vt:lpstr>12_bbso_bbso_bbso</vt:lpstr>
      <vt:lpstr>13_bbso_bbso_bbso</vt:lpstr>
      <vt:lpstr>4_bbso_bbso_bbso</vt:lpstr>
      <vt:lpstr>5_bbso_bbso_bbso</vt:lpstr>
      <vt:lpstr>6_bbso_bbso_bbso</vt:lpstr>
      <vt:lpstr>7_bbso_bbso_bbso</vt:lpstr>
      <vt:lpstr>8_bbso_bbso_bbso</vt:lpstr>
      <vt:lpstr>14_bbso_bbso_bbso</vt:lpstr>
      <vt:lpstr>15_bbso_bbso_bbso</vt:lpstr>
      <vt:lpstr>16_bbso_bbso_bbso</vt:lpstr>
      <vt:lpstr>17_bbso_bbso_bbso</vt:lpstr>
      <vt:lpstr>18_bbso_bbso_bbso</vt:lpstr>
      <vt:lpstr>19_bbso_bbso_bbso</vt:lpstr>
      <vt:lpstr>20_bbso_bbso_bbso</vt:lpstr>
      <vt:lpstr>21_bbso_bbso_bbso</vt:lpstr>
      <vt:lpstr>22_bbso_bbso_bbso</vt:lpstr>
      <vt:lpstr>High Resolution Observations of the Sun with  the 1.6 m Off-Axis Telescope in Big Bear  </vt:lpstr>
      <vt:lpstr>PowerPoint Presentation</vt:lpstr>
      <vt:lpstr>Flare 5 July 2012</vt:lpstr>
      <vt:lpstr>All Solar Observatories – 1 DM AO  &amp; Generic Solar MCAO(?):      WFS, DMs,  &amp; Guide Regions</vt:lpstr>
      <vt:lpstr>CAO/MCAO 27 July 2016 (53”x53”) TiO (705.7 nm)</vt:lpstr>
      <vt:lpstr>MCAO (53’’x53’’) GLAO (7/27/16)      CAO</vt:lpstr>
      <vt:lpstr>MCAO Lab Tests with 70” Corrected FOV   October 2018 Series                     CAO                          MCAO </vt:lpstr>
      <vt:lpstr>What Next?</vt:lpstr>
    </vt:vector>
  </TitlesOfParts>
  <Company>Big Bear Solar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The Sun (and Moon) from Big Bear</dc:subject>
  <dc:creator>Philip R. Goode</dc:creator>
  <cp:lastModifiedBy>Phil Goode</cp:lastModifiedBy>
  <cp:revision>724</cp:revision>
  <cp:lastPrinted>2018-01-20T21:33:45Z</cp:lastPrinted>
  <dcterms:created xsi:type="dcterms:W3CDTF">2000-10-06T20:36:10Z</dcterms:created>
  <dcterms:modified xsi:type="dcterms:W3CDTF">2019-01-09T17:42:18Z</dcterms:modified>
</cp:coreProperties>
</file>