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F9708-D41B-1549-A996-0C7AD0ECE951}" type="datetimeFigureOut">
              <a:rPr lang="en-US" smtClean="0"/>
              <a:t>11/22/14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556B-4ECD-7B4F-87EB-13795D36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Simulations (&lt;10 km spatial steps) degraded to show aperture effect in reducing ability of telescope to resolve.   Huge changes going from 0.5 to 1.0 to 1.6 m, but small change going to 4 m.</a:t>
            </a:r>
          </a:p>
          <a:p>
            <a:r>
              <a:rPr lang="en-US">
                <a:latin typeface="Times New Roman" charset="0"/>
              </a:rPr>
              <a:t>Why?  Photon mean free path is about 100 km in photosphere, so by resolving 50 km with NST nearly all features that can be resolved are revealed.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1731" indent="-281435"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5741" indent="-225148"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76037" indent="-225148"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26333" indent="-225148"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76630" indent="-225148" algn="r" defTabSz="91779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26926" indent="-225148" algn="r" defTabSz="91779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77222" indent="-225148" algn="r" defTabSz="91779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27518" indent="-225148" algn="r" defTabSz="91779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1C26A47-83FD-F74C-9267-16BAB70510AA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 eaLnBrk="1" hangingPunct="1"/>
              <a:t>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Same as for intensity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1731" indent="-281435"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5741" indent="-225148"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76037" indent="-225148"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26333" indent="-225148" defTabSz="917792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76630" indent="-225148" algn="r" defTabSz="91779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26926" indent="-225148" algn="r" defTabSz="91779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77222" indent="-225148" algn="r" defTabSz="91779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27518" indent="-225148" algn="r" defTabSz="917792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3E8FB24-D764-2A4B-A4BE-C4C09DB9480B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2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51C5BECB-C766-F247-95A7-ED12E7C302B8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41B3993B-F962-1445-BFA8-88AD36BE2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667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699EFCCC-1C27-4241-B94D-E04312AF35EF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6289DD9E-9071-9248-A019-F3B6DC964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109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0488F3DD-48DA-F748-B5A2-89E07F38EEF9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2D13E891-F2BC-D24C-BA30-981A6724F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8619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AB1B9758-BBA4-5940-883B-3432CB951B75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5E1928AD-6F00-7441-8E9E-868B7AE95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294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2DA3369D-1DC2-874F-88D7-9918846A3D92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33445AB4-988A-4749-8257-2FE64BF6A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77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B027560A-66CF-1248-A16B-A2F86EF6C2EC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B68083B2-72D2-E84D-B569-5829E5BF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60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01BFF9E1-F25E-8A4E-8269-B8CC70AE4F82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0E5FC26E-2C96-A046-B57A-F8F1C3A59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894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4516E42B-BDFE-2749-9DEE-319C81EB90E7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3D3584C2-B074-D14A-BAB9-A1E461E3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494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CA627769-29BA-5340-8955-71A0BE86941F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62E810DE-5903-E244-88C1-4C5335423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873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AFA73EEB-D5A4-4F4E-8F0E-5BBEDA2B2F3A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BC32BAEF-9971-384F-A48D-9A78E50F9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477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A65E1C7D-19AC-1F4A-9688-D0EE8AE44BDC}" type="datetime1">
              <a:rPr lang="en-US"/>
              <a:pPr>
                <a:defRPr/>
              </a:pPr>
              <a:t>11/22/14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 b="1"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b="1">
                <a:latin typeface="Arial" charset="0"/>
              </a:defRPr>
            </a:lvl1pPr>
          </a:lstStyle>
          <a:p>
            <a:pPr>
              <a:defRPr/>
            </a:pPr>
            <a:fld id="{969B3EA0-B8BB-A445-9EC2-AE0C71ECE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383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C7D41B-F493-E142-B353-95F731D1B8E8}" type="datetime1">
              <a:rPr lang="en-US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11/22/14</a:t>
            </a:fld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7843822-98ED-FD40-B4ED-CFC04E524C9E}" type="slidenum">
              <a:rPr lang="en-US">
                <a:ea typeface="MS PGothic" charset="0"/>
                <a:cs typeface="MS PGothic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9144000" cy="957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Effect of Telescope Resolution - Intensity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3B03A41-A8C7-DB48-BACB-B4A3BCED56F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Picture 3" descr="int6si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>
            <a:fillRect/>
          </a:stretch>
        </p:blipFill>
        <p:spPr bwMode="auto">
          <a:xfrm>
            <a:off x="157163" y="990600"/>
            <a:ext cx="2890837" cy="28829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6at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/>
          <a:stretch>
            <a:fillRect/>
          </a:stretch>
        </p:blipFill>
        <p:spPr bwMode="auto">
          <a:xfrm>
            <a:off x="3124200" y="990600"/>
            <a:ext cx="2895600" cy="28829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t6ns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/>
          <a:stretch>
            <a:fillRect/>
          </a:stretch>
        </p:blipFill>
        <p:spPr bwMode="auto">
          <a:xfrm>
            <a:off x="6089650" y="1000125"/>
            <a:ext cx="2901950" cy="28971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t6ss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/>
          <a:stretch>
            <a:fillRect/>
          </a:stretch>
        </p:blipFill>
        <p:spPr bwMode="auto">
          <a:xfrm>
            <a:off x="152400" y="3932238"/>
            <a:ext cx="2895600" cy="28892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nt6hinode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/>
          <a:stretch>
            <a:fillRect/>
          </a:stretch>
        </p:blipFill>
        <p:spPr bwMode="auto">
          <a:xfrm>
            <a:off x="6092825" y="3962400"/>
            <a:ext cx="2898775" cy="28892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3497263" y="4403725"/>
            <a:ext cx="240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Times" charset="0"/>
              </a:rPr>
              <a:t>Simulation, ATST, NST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0">
                <a:solidFill>
                  <a:srgbClr val="000000"/>
                </a:solidFill>
                <a:latin typeface="Times" charset="0"/>
              </a:rPr>
              <a:t>SST, Hinode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2895600" y="3733800"/>
            <a:ext cx="990600" cy="669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 flipV="1">
            <a:off x="4800600" y="3733800"/>
            <a:ext cx="152400" cy="669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5562600" y="3733800"/>
            <a:ext cx="990600" cy="669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3124200" y="4876800"/>
            <a:ext cx="914400" cy="22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5410200" y="4876800"/>
            <a:ext cx="7620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5454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9144000" cy="9572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Effect of Telescope Resolution - B</a:t>
            </a:r>
          </a:p>
        </p:txBody>
      </p:sp>
      <p:sp>
        <p:nvSpPr>
          <p:cNvPr id="9830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904189D-2EE9-D149-9958-E01F09693CF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8307" name="TextBox 8"/>
          <p:cNvSpPr txBox="1">
            <a:spLocks noChangeArrowheads="1"/>
          </p:cNvSpPr>
          <p:nvPr/>
        </p:nvSpPr>
        <p:spPr bwMode="auto">
          <a:xfrm>
            <a:off x="3497263" y="4403725"/>
            <a:ext cx="240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Times" charset="0"/>
              </a:rPr>
              <a:t>Simulation, ATST, NST</a:t>
            </a:r>
          </a:p>
          <a:p>
            <a:pPr algn="ctr" eaLnBrk="1" hangingPunct="1"/>
            <a:r>
              <a:rPr lang="en-US" sz="1800" b="0">
                <a:solidFill>
                  <a:srgbClr val="000000"/>
                </a:solidFill>
                <a:latin typeface="Times" charset="0"/>
              </a:rPr>
              <a:t>SST, Hinode</a:t>
            </a:r>
          </a:p>
        </p:txBody>
      </p:sp>
      <p:pic>
        <p:nvPicPr>
          <p:cNvPr id="98308" name="Picture 9" descr="by6si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/>
          <a:stretch>
            <a:fillRect/>
          </a:stretch>
        </p:blipFill>
        <p:spPr bwMode="auto">
          <a:xfrm>
            <a:off x="152400" y="990600"/>
            <a:ext cx="28956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11" descr="by6at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/>
          <a:stretch>
            <a:fillRect/>
          </a:stretch>
        </p:blipFill>
        <p:spPr bwMode="auto">
          <a:xfrm>
            <a:off x="3124200" y="1023938"/>
            <a:ext cx="28956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13" descr="by6ns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/>
          <a:stretch>
            <a:fillRect/>
          </a:stretch>
        </p:blipFill>
        <p:spPr bwMode="auto">
          <a:xfrm>
            <a:off x="6096000" y="1006475"/>
            <a:ext cx="2895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15" descr="by6ss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>
            <a:fillRect/>
          </a:stretch>
        </p:blipFill>
        <p:spPr bwMode="auto">
          <a:xfrm>
            <a:off x="147638" y="3898900"/>
            <a:ext cx="28940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2781300" y="3733800"/>
            <a:ext cx="990600" cy="669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8313" name="Picture 17" descr="by6hinode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>
            <a:fillRect/>
          </a:stretch>
        </p:blipFill>
        <p:spPr bwMode="auto">
          <a:xfrm>
            <a:off x="6110288" y="3919538"/>
            <a:ext cx="29067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 flipV="1">
            <a:off x="4800600" y="3733800"/>
            <a:ext cx="152400" cy="669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5562600" y="3733800"/>
            <a:ext cx="990600" cy="669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5410200" y="4876800"/>
            <a:ext cx="7620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3041650" y="4876800"/>
            <a:ext cx="920750" cy="114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9526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106</Words>
  <Application>Microsoft Macintosh PowerPoint</Application>
  <PresentationFormat>On-screen Show (4:3)</PresentationFormat>
  <Paragraphs>13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Effect of Telescope Resolution - Intensity</vt:lpstr>
      <vt:lpstr>Effect of Telescope Resolution - B</vt:lpstr>
    </vt:vector>
  </TitlesOfParts>
  <Company>NJIT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Telescope Resolution - Intensity</dc:title>
  <dc:creator>Phil Goode</dc:creator>
  <cp:lastModifiedBy>Phil Goode</cp:lastModifiedBy>
  <cp:revision>1</cp:revision>
  <dcterms:created xsi:type="dcterms:W3CDTF">2014-11-22T12:35:44Z</dcterms:created>
  <dcterms:modified xsi:type="dcterms:W3CDTF">2014-11-22T12:40:25Z</dcterms:modified>
</cp:coreProperties>
</file>